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"/>
  </p:notesMasterIdLst>
  <p:sldIdLst>
    <p:sldId id="256" r:id="rId2"/>
    <p:sldId id="258" r:id="rId3"/>
    <p:sldId id="317" r:id="rId4"/>
    <p:sldId id="263" r:id="rId5"/>
    <p:sldId id="284" r:id="rId6"/>
  </p:sldIdLst>
  <p:sldSz cx="9144000" cy="5143500" type="screen16x9"/>
  <p:notesSz cx="6858000" cy="9144000"/>
  <p:embeddedFontLst>
    <p:embeddedFont>
      <p:font typeface="Bahiana" pitchFamily="2" charset="77"/>
      <p:regular r:id="rId8"/>
    </p:embeddedFont>
    <p:embeddedFont>
      <p:font typeface="Barlow" pitchFamily="2" charset="77"/>
      <p:regular r:id="rId9"/>
      <p:bold r:id="rId10"/>
      <p:italic r:id="rId11"/>
      <p:boldItalic r:id="rId12"/>
    </p:embeddedFont>
    <p:embeddedFont>
      <p:font typeface="Comic Sans MS" panose="030F0902030302020204" pitchFamily="66" charset="0"/>
      <p:regular r:id="rId13"/>
    </p:embeddedFont>
    <p:embeddedFont>
      <p:font typeface="Forte" panose="03060902040502070203" pitchFamily="66" charset="77"/>
      <p:regular r:id="rId14"/>
    </p:embeddedFont>
    <p:embeddedFont>
      <p:font typeface="Patrick Hand SC" pitchFamily="2" charset="77"/>
      <p:regular r:id="rId15"/>
    </p:embeddedFont>
    <p:embeddedFont>
      <p:font typeface="Squada One" panose="02000000000000000000" pitchFamily="2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736F1B-B842-447C-9336-555A1E7B1971}">
  <a:tblStyle styleId="{BE736F1B-B842-447C-9336-555A1E7B19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08"/>
    <p:restoredTop sz="94662"/>
  </p:normalViewPr>
  <p:slideViewPr>
    <p:cSldViewPr snapToGrid="0" snapToObjects="1">
      <p:cViewPr varScale="1">
        <p:scale>
          <a:sx n="133" d="100"/>
          <a:sy n="133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019570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019570e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0312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89" name="Google Shape;89;p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1780225" y="0"/>
            <a:ext cx="5765525" cy="5143500"/>
            <a:chOff x="1777625" y="0"/>
            <a:chExt cx="5765525" cy="5143500"/>
          </a:xfrm>
        </p:grpSpPr>
        <p:sp>
          <p:nvSpPr>
            <p:cNvPr id="99" name="Google Shape;99;p6"/>
            <p:cNvSpPr/>
            <p:nvPr/>
          </p:nvSpPr>
          <p:spPr>
            <a:xfrm>
              <a:off x="1777625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subTitle" idx="3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5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subTitle" idx="1"/>
          </p:nvPr>
        </p:nvSpPr>
        <p:spPr>
          <a:xfrm>
            <a:off x="60950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2"/>
          </p:nvPr>
        </p:nvSpPr>
        <p:spPr>
          <a:xfrm>
            <a:off x="342142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3"/>
          </p:nvPr>
        </p:nvSpPr>
        <p:spPr>
          <a:xfrm>
            <a:off x="7477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4"/>
          </p:nvPr>
        </p:nvSpPr>
        <p:spPr>
          <a:xfrm>
            <a:off x="60950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5"/>
          </p:nvPr>
        </p:nvSpPr>
        <p:spPr>
          <a:xfrm>
            <a:off x="342142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6"/>
          </p:nvPr>
        </p:nvSpPr>
        <p:spPr>
          <a:xfrm>
            <a:off x="7477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2410550" y="0"/>
            <a:ext cx="6730688" cy="6715400"/>
            <a:chOff x="2407950" y="0"/>
            <a:chExt cx="6730688" cy="6715400"/>
          </a:xfrm>
        </p:grpSpPr>
        <p:sp>
          <p:nvSpPr>
            <p:cNvPr id="247" name="Google Shape;247;p15"/>
            <p:cNvSpPr/>
            <p:nvPr/>
          </p:nvSpPr>
          <p:spPr>
            <a:xfrm>
              <a:off x="2407950" y="41039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8357563" y="3476400"/>
              <a:ext cx="781075" cy="995825"/>
            </a:xfrm>
            <a:custGeom>
              <a:avLst/>
              <a:gdLst/>
              <a:ahLst/>
              <a:cxnLst/>
              <a:rect l="l" t="t" r="r" b="b"/>
              <a:pathLst>
                <a:path w="31243" h="39833" extrusionOk="0">
                  <a:moveTo>
                    <a:pt x="1" y="1"/>
                  </a:moveTo>
                  <a:lnTo>
                    <a:pt x="1" y="7491"/>
                  </a:lnTo>
                  <a:lnTo>
                    <a:pt x="21885" y="22311"/>
                  </a:lnTo>
                  <a:lnTo>
                    <a:pt x="1" y="32938"/>
                  </a:lnTo>
                  <a:lnTo>
                    <a:pt x="1" y="39832"/>
                  </a:lnTo>
                  <a:lnTo>
                    <a:pt x="29423" y="25547"/>
                  </a:lnTo>
                  <a:cubicBezTo>
                    <a:pt x="29727" y="25400"/>
                    <a:pt x="29996" y="25210"/>
                    <a:pt x="30229" y="24983"/>
                  </a:cubicBezTo>
                  <a:cubicBezTo>
                    <a:pt x="30769" y="24462"/>
                    <a:pt x="31110" y="23751"/>
                    <a:pt x="31167" y="22979"/>
                  </a:cubicBezTo>
                  <a:cubicBezTo>
                    <a:pt x="31242" y="21871"/>
                    <a:pt x="30726" y="20810"/>
                    <a:pt x="29812" y="20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51" name="Google Shape;251;p1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5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422" name="Google Shape;422;p25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423;p25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424" name="Google Shape;424;p25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8" name="Google Shape;428;p2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29" name="Google Shape;429;p2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2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5"/>
          <p:cNvSpPr txBox="1">
            <a:spLocks noGrp="1"/>
          </p:cNvSpPr>
          <p:nvPr>
            <p:ph type="title"/>
          </p:nvPr>
        </p:nvSpPr>
        <p:spPr>
          <a:xfrm>
            <a:off x="7252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39" name="Google Shape;439;p25"/>
          <p:cNvSpPr txBox="1">
            <a:spLocks noGrp="1"/>
          </p:cNvSpPr>
          <p:nvPr>
            <p:ph type="subTitle" idx="1"/>
          </p:nvPr>
        </p:nvSpPr>
        <p:spPr>
          <a:xfrm>
            <a:off x="725275" y="21592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0" name="Google Shape;440;p25"/>
          <p:cNvSpPr txBox="1"/>
          <p:nvPr/>
        </p:nvSpPr>
        <p:spPr>
          <a:xfrm>
            <a:off x="5628450" y="1155025"/>
            <a:ext cx="2796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1" r:id="rId4"/>
    <p:sldLayoutId id="2147483671" r:id="rId5"/>
    <p:sldLayoutId id="2147483672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0"/>
          <p:cNvPicPr preferRelativeResize="0"/>
          <p:nvPr/>
        </p:nvPicPr>
        <p:blipFill rotWithShape="1">
          <a:blip r:embed="rId3">
            <a:alphaModFix/>
          </a:blip>
          <a:srcRect t="14712"/>
          <a:stretch/>
        </p:blipFill>
        <p:spPr>
          <a:xfrm>
            <a:off x="0" y="756850"/>
            <a:ext cx="9144005" cy="43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0"/>
          <p:cNvSpPr txBox="1">
            <a:spLocks noGrp="1"/>
          </p:cNvSpPr>
          <p:nvPr>
            <p:ph type="subTitle" idx="1"/>
          </p:nvPr>
        </p:nvSpPr>
        <p:spPr>
          <a:xfrm>
            <a:off x="2249500" y="1460088"/>
            <a:ext cx="4644900" cy="36732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NAM DINH KHUONG TRAN</a:t>
            </a:r>
            <a:endParaRPr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3" name="Google Shape;463;p30"/>
          <p:cNvSpPr txBox="1">
            <a:spLocks noGrp="1"/>
          </p:cNvSpPr>
          <p:nvPr>
            <p:ph type="ctrTitle"/>
          </p:nvPr>
        </p:nvSpPr>
        <p:spPr>
          <a:xfrm>
            <a:off x="317250" y="579423"/>
            <a:ext cx="8509399" cy="11135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PROJECT PRESENTATION</a:t>
            </a:r>
          </a:p>
        </p:txBody>
      </p:sp>
      <p:grpSp>
        <p:nvGrpSpPr>
          <p:cNvPr id="464" name="Google Shape;464;p3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65" name="Google Shape;465;p3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3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70" name="Google Shape;470;p3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" name="Google Shape;472;p3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Google Shape;705;p43">
            <a:extLst>
              <a:ext uri="{FF2B5EF4-FFF2-40B4-BE49-F238E27FC236}">
                <a16:creationId xmlns:a16="http://schemas.microsoft.com/office/drawing/2014/main" id="{CFB43FE1-6C44-BD42-B83E-696186F508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651" t="16548" r="24646"/>
          <a:stretch/>
        </p:blipFill>
        <p:spPr>
          <a:xfrm>
            <a:off x="9160815" y="2349795"/>
            <a:ext cx="2967951" cy="279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/>
          <p:nvPr/>
        </p:nvSpPr>
        <p:spPr>
          <a:xfrm>
            <a:off x="4185539" y="453051"/>
            <a:ext cx="4503000" cy="418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p32"/>
          <p:cNvSpPr txBox="1">
            <a:spLocks noGrp="1"/>
          </p:cNvSpPr>
          <p:nvPr>
            <p:ph type="ctrTitle"/>
          </p:nvPr>
        </p:nvSpPr>
        <p:spPr>
          <a:xfrm>
            <a:off x="230559" y="1772518"/>
            <a:ext cx="4215600" cy="773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INTRODUCTION</a:t>
            </a:r>
            <a:endParaRPr sz="5400" dirty="0"/>
          </a:p>
        </p:txBody>
      </p:sp>
      <p:sp>
        <p:nvSpPr>
          <p:cNvPr id="487" name="Google Shape;487;p32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 txBox="1">
            <a:spLocks noGrp="1"/>
          </p:cNvSpPr>
          <p:nvPr>
            <p:ph type="ctrTitle" idx="2"/>
          </p:nvPr>
        </p:nvSpPr>
        <p:spPr>
          <a:xfrm>
            <a:off x="4329239" y="585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SOMETHING ABOUT ME</a:t>
            </a:r>
            <a:endParaRPr dirty="0"/>
          </a:p>
        </p:txBody>
      </p:sp>
      <p:sp>
        <p:nvSpPr>
          <p:cNvPr id="489" name="Google Shape;489;p32"/>
          <p:cNvSpPr txBox="1">
            <a:spLocks noGrp="1"/>
          </p:cNvSpPr>
          <p:nvPr>
            <p:ph type="subTitle" idx="3"/>
          </p:nvPr>
        </p:nvSpPr>
        <p:spPr>
          <a:xfrm flipH="1">
            <a:off x="4329239" y="1163626"/>
            <a:ext cx="4215600" cy="1851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tx2">
                    <a:lumMod val="50000"/>
                  </a:schemeClr>
                </a:solidFill>
                <a:latin typeface="Patrick Hand SC" pitchFamily="2" charset="77"/>
              </a:rPr>
              <a:t>Name: Nam Tran - Henry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tx2">
                    <a:lumMod val="50000"/>
                  </a:schemeClr>
                </a:solidFill>
                <a:latin typeface="Patrick Hand SC" pitchFamily="2" charset="77"/>
              </a:rPr>
              <a:t>Major: Computer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tx2">
                    <a:lumMod val="50000"/>
                  </a:schemeClr>
                </a:solidFill>
                <a:latin typeface="Patrick Hand SC" pitchFamily="2" charset="77"/>
              </a:rPr>
              <a:t>Hobbies: Coding, playing computer games, and listening to music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tx2">
                    <a:lumMod val="50000"/>
                  </a:schemeClr>
                </a:solidFill>
                <a:latin typeface="Patrick Hand SC" pitchFamily="2" charset="77"/>
              </a:rPr>
              <a:t>Plan: Graduate next spring, then transfer to the University of Maryland, College Park</a:t>
            </a:r>
            <a:endParaRPr sz="1900" b="1" dirty="0">
              <a:solidFill>
                <a:schemeClr val="tx2">
                  <a:lumMod val="50000"/>
                </a:schemeClr>
              </a:solidFill>
              <a:latin typeface="Patrick Hand SC" pitchFamily="2" charset="77"/>
            </a:endParaRPr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 idx="6"/>
          </p:nvPr>
        </p:nvSpPr>
        <p:spPr>
          <a:xfrm>
            <a:off x="4329239" y="3056483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PROJECT</a:t>
            </a:r>
            <a:endParaRPr dirty="0"/>
          </a:p>
        </p:txBody>
      </p:sp>
      <p:sp>
        <p:nvSpPr>
          <p:cNvPr id="493" name="Google Shape;493;p32"/>
          <p:cNvSpPr txBox="1">
            <a:spLocks noGrp="1"/>
          </p:cNvSpPr>
          <p:nvPr>
            <p:ph type="subTitle" idx="7"/>
          </p:nvPr>
        </p:nvSpPr>
        <p:spPr>
          <a:xfrm flipH="1">
            <a:off x="4329239" y="3542793"/>
            <a:ext cx="4215600" cy="1096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tx2">
                    <a:lumMod val="50000"/>
                  </a:schemeClr>
                </a:solidFill>
                <a:latin typeface="Patrick Hand SC" pitchFamily="2" charset="77"/>
              </a:rPr>
              <a:t>Project idea: I loved solving puzzle games when I was a child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tx2">
                    <a:lumMod val="50000"/>
                  </a:schemeClr>
                </a:solidFill>
                <a:latin typeface="Patrick Hand SC" pitchFamily="2" charset="77"/>
              </a:rPr>
              <a:t>Project name: Sliding Puzzle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C61FB7-53D0-2E4D-B8DF-14F48DB20269}"/>
              </a:ext>
            </a:extLst>
          </p:cNvPr>
          <p:cNvGrpSpPr/>
          <p:nvPr/>
        </p:nvGrpSpPr>
        <p:grpSpPr>
          <a:xfrm>
            <a:off x="5702527" y="-4904998"/>
            <a:ext cx="2842312" cy="4453826"/>
            <a:chOff x="5430477" y="0"/>
            <a:chExt cx="2842312" cy="4453826"/>
          </a:xfrm>
        </p:grpSpPr>
        <p:grpSp>
          <p:nvGrpSpPr>
            <p:cNvPr id="21" name="Google Shape;560;p36">
              <a:extLst>
                <a:ext uri="{FF2B5EF4-FFF2-40B4-BE49-F238E27FC236}">
                  <a16:creationId xmlns:a16="http://schemas.microsoft.com/office/drawing/2014/main" id="{A2EE68F0-F9E5-CC4D-9A26-85257264E6DA}"/>
                </a:ext>
              </a:extLst>
            </p:cNvPr>
            <p:cNvGrpSpPr/>
            <p:nvPr/>
          </p:nvGrpSpPr>
          <p:grpSpPr>
            <a:xfrm rot="1637668">
              <a:off x="5430477" y="2476920"/>
              <a:ext cx="2842312" cy="1976906"/>
              <a:chOff x="164875" y="299500"/>
              <a:chExt cx="7355425" cy="5115900"/>
            </a:xfrm>
          </p:grpSpPr>
          <p:sp>
            <p:nvSpPr>
              <p:cNvPr id="23" name="Google Shape;561;p36">
                <a:extLst>
                  <a:ext uri="{FF2B5EF4-FFF2-40B4-BE49-F238E27FC236}">
                    <a16:creationId xmlns:a16="http://schemas.microsoft.com/office/drawing/2014/main" id="{B7A5B524-2F9A-F343-801D-9B52DE79A447}"/>
                  </a:ext>
                </a:extLst>
              </p:cNvPr>
              <p:cNvSpPr/>
              <p:nvPr/>
            </p:nvSpPr>
            <p:spPr>
              <a:xfrm>
                <a:off x="1356375" y="670525"/>
                <a:ext cx="3923175" cy="2683600"/>
              </a:xfrm>
              <a:custGeom>
                <a:avLst/>
                <a:gdLst/>
                <a:ahLst/>
                <a:cxnLst/>
                <a:rect l="l" t="t" r="r" b="b"/>
                <a:pathLst>
                  <a:path w="156927" h="107344" extrusionOk="0">
                    <a:moveTo>
                      <a:pt x="139314" y="0"/>
                    </a:moveTo>
                    <a:lnTo>
                      <a:pt x="0" y="32997"/>
                    </a:lnTo>
                    <a:lnTo>
                      <a:pt x="17612" y="107344"/>
                    </a:lnTo>
                    <a:lnTo>
                      <a:pt x="156926" y="74340"/>
                    </a:lnTo>
                    <a:lnTo>
                      <a:pt x="13931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62;p36">
                <a:extLst>
                  <a:ext uri="{FF2B5EF4-FFF2-40B4-BE49-F238E27FC236}">
                    <a16:creationId xmlns:a16="http://schemas.microsoft.com/office/drawing/2014/main" id="{9D39D740-257D-7640-8073-49ED7EF95743}"/>
                  </a:ext>
                </a:extLst>
              </p:cNvPr>
              <p:cNvSpPr/>
              <p:nvPr/>
            </p:nvSpPr>
            <p:spPr>
              <a:xfrm>
                <a:off x="2364775" y="803500"/>
                <a:ext cx="1913000" cy="453100"/>
              </a:xfrm>
              <a:custGeom>
                <a:avLst/>
                <a:gdLst/>
                <a:ahLst/>
                <a:cxnLst/>
                <a:rect l="l" t="t" r="r" b="b"/>
                <a:pathLst>
                  <a:path w="76520" h="18124" extrusionOk="0">
                    <a:moveTo>
                      <a:pt x="76520" y="1"/>
                    </a:moveTo>
                    <a:lnTo>
                      <a:pt x="0" y="18124"/>
                    </a:lnTo>
                    <a:lnTo>
                      <a:pt x="0" y="1812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63;p36">
                <a:extLst>
                  <a:ext uri="{FF2B5EF4-FFF2-40B4-BE49-F238E27FC236}">
                    <a16:creationId xmlns:a16="http://schemas.microsoft.com/office/drawing/2014/main" id="{AB84C60C-A0C2-3743-BA1A-75F19FB1095D}"/>
                  </a:ext>
                </a:extLst>
              </p:cNvPr>
              <p:cNvSpPr/>
              <p:nvPr/>
            </p:nvSpPr>
            <p:spPr>
              <a:xfrm>
                <a:off x="2364775" y="803500"/>
                <a:ext cx="1961200" cy="1505475"/>
              </a:xfrm>
              <a:custGeom>
                <a:avLst/>
                <a:gdLst/>
                <a:ahLst/>
                <a:cxnLst/>
                <a:rect l="l" t="t" r="r" b="b"/>
                <a:pathLst>
                  <a:path w="78448" h="60219" extrusionOk="0">
                    <a:moveTo>
                      <a:pt x="76520" y="1"/>
                    </a:moveTo>
                    <a:lnTo>
                      <a:pt x="0" y="18124"/>
                    </a:lnTo>
                    <a:cubicBezTo>
                      <a:pt x="4070" y="21085"/>
                      <a:pt x="8229" y="24308"/>
                      <a:pt x="12410" y="27817"/>
                    </a:cubicBezTo>
                    <a:cubicBezTo>
                      <a:pt x="31268" y="43618"/>
                      <a:pt x="49295" y="59605"/>
                      <a:pt x="75104" y="60219"/>
                    </a:cubicBezTo>
                    <a:cubicBezTo>
                      <a:pt x="72440" y="56122"/>
                      <a:pt x="70427" y="51505"/>
                      <a:pt x="69234" y="46484"/>
                    </a:cubicBezTo>
                    <a:cubicBezTo>
                      <a:pt x="65911" y="32439"/>
                      <a:pt x="69778" y="18374"/>
                      <a:pt x="78447" y="8154"/>
                    </a:cubicBezTo>
                    <a:lnTo>
                      <a:pt x="765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64;p36">
                <a:extLst>
                  <a:ext uri="{FF2B5EF4-FFF2-40B4-BE49-F238E27FC236}">
                    <a16:creationId xmlns:a16="http://schemas.microsoft.com/office/drawing/2014/main" id="{B33EB014-68C1-8D47-A5D0-510CF3DD7868}"/>
                  </a:ext>
                </a:extLst>
              </p:cNvPr>
              <p:cNvSpPr/>
              <p:nvPr/>
            </p:nvSpPr>
            <p:spPr>
              <a:xfrm>
                <a:off x="803575" y="1149050"/>
                <a:ext cx="985550" cy="419075"/>
              </a:xfrm>
              <a:custGeom>
                <a:avLst/>
                <a:gdLst/>
                <a:ahLst/>
                <a:cxnLst/>
                <a:rect l="l" t="t" r="r" b="b"/>
                <a:pathLst>
                  <a:path w="39422" h="16763" extrusionOk="0">
                    <a:moveTo>
                      <a:pt x="34870" y="1"/>
                    </a:moveTo>
                    <a:cubicBezTo>
                      <a:pt x="34588" y="1"/>
                      <a:pt x="34301" y="33"/>
                      <a:pt x="34015" y="101"/>
                    </a:cubicBezTo>
                    <a:lnTo>
                      <a:pt x="3211" y="7401"/>
                    </a:lnTo>
                    <a:cubicBezTo>
                      <a:pt x="1225" y="7870"/>
                      <a:pt x="0" y="9857"/>
                      <a:pt x="469" y="11838"/>
                    </a:cubicBezTo>
                    <a:lnTo>
                      <a:pt x="964" y="13925"/>
                    </a:lnTo>
                    <a:cubicBezTo>
                      <a:pt x="1365" y="15621"/>
                      <a:pt x="2878" y="16763"/>
                      <a:pt x="4551" y="16763"/>
                    </a:cubicBezTo>
                    <a:cubicBezTo>
                      <a:pt x="4833" y="16763"/>
                      <a:pt x="5119" y="16731"/>
                      <a:pt x="5406" y="16663"/>
                    </a:cubicBezTo>
                    <a:lnTo>
                      <a:pt x="36209" y="9367"/>
                    </a:lnTo>
                    <a:cubicBezTo>
                      <a:pt x="38195" y="8898"/>
                      <a:pt x="39421" y="6907"/>
                      <a:pt x="38952" y="4926"/>
                    </a:cubicBezTo>
                    <a:lnTo>
                      <a:pt x="38456" y="2844"/>
                    </a:lnTo>
                    <a:cubicBezTo>
                      <a:pt x="38056" y="1143"/>
                      <a:pt x="36543" y="1"/>
                      <a:pt x="3487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65;p36">
                <a:extLst>
                  <a:ext uri="{FF2B5EF4-FFF2-40B4-BE49-F238E27FC236}">
                    <a16:creationId xmlns:a16="http://schemas.microsoft.com/office/drawing/2014/main" id="{EFF70545-2EA6-4149-83C9-5C4BF5C2548C}"/>
                  </a:ext>
                </a:extLst>
              </p:cNvPr>
              <p:cNvSpPr/>
              <p:nvPr/>
            </p:nvSpPr>
            <p:spPr>
              <a:xfrm>
                <a:off x="4303200" y="299500"/>
                <a:ext cx="1004175" cy="455775"/>
              </a:xfrm>
              <a:custGeom>
                <a:avLst/>
                <a:gdLst/>
                <a:ahLst/>
                <a:cxnLst/>
                <a:rect l="l" t="t" r="r" b="b"/>
                <a:pathLst>
                  <a:path w="40167" h="18231" extrusionOk="0">
                    <a:moveTo>
                      <a:pt x="37918" y="1"/>
                    </a:moveTo>
                    <a:cubicBezTo>
                      <a:pt x="37911" y="1"/>
                      <a:pt x="37904" y="2"/>
                      <a:pt x="37898" y="3"/>
                    </a:cubicBezTo>
                    <a:lnTo>
                      <a:pt x="75" y="8962"/>
                    </a:lnTo>
                    <a:cubicBezTo>
                      <a:pt x="32" y="8972"/>
                      <a:pt x="0" y="9019"/>
                      <a:pt x="11" y="9063"/>
                    </a:cubicBezTo>
                    <a:lnTo>
                      <a:pt x="2168" y="18164"/>
                    </a:lnTo>
                    <a:cubicBezTo>
                      <a:pt x="2177" y="18205"/>
                      <a:pt x="2213" y="18231"/>
                      <a:pt x="2250" y="18231"/>
                    </a:cubicBezTo>
                    <a:cubicBezTo>
                      <a:pt x="2257" y="18231"/>
                      <a:pt x="2263" y="18230"/>
                      <a:pt x="2269" y="18228"/>
                    </a:cubicBezTo>
                    <a:lnTo>
                      <a:pt x="40091" y="9270"/>
                    </a:lnTo>
                    <a:cubicBezTo>
                      <a:pt x="40140" y="9260"/>
                      <a:pt x="40166" y="9211"/>
                      <a:pt x="40155" y="9169"/>
                    </a:cubicBezTo>
                    <a:lnTo>
                      <a:pt x="37999" y="67"/>
                    </a:lnTo>
                    <a:cubicBezTo>
                      <a:pt x="37990" y="26"/>
                      <a:pt x="37957" y="1"/>
                      <a:pt x="379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66;p36">
                <a:extLst>
                  <a:ext uri="{FF2B5EF4-FFF2-40B4-BE49-F238E27FC236}">
                    <a16:creationId xmlns:a16="http://schemas.microsoft.com/office/drawing/2014/main" id="{0AFBFAF0-58C0-5B40-B4ED-59D2FE9ADF25}"/>
                  </a:ext>
                </a:extLst>
              </p:cNvPr>
              <p:cNvSpPr/>
              <p:nvPr/>
            </p:nvSpPr>
            <p:spPr>
              <a:xfrm>
                <a:off x="761775" y="1209225"/>
                <a:ext cx="1231050" cy="767875"/>
              </a:xfrm>
              <a:custGeom>
                <a:avLst/>
                <a:gdLst/>
                <a:ahLst/>
                <a:cxnLst/>
                <a:rect l="l" t="t" r="r" b="b"/>
                <a:pathLst>
                  <a:path w="49242" h="30715" extrusionOk="0">
                    <a:moveTo>
                      <a:pt x="40517" y="1"/>
                    </a:moveTo>
                    <a:cubicBezTo>
                      <a:pt x="40103" y="1"/>
                      <a:pt x="39681" y="49"/>
                      <a:pt x="39260" y="149"/>
                    </a:cubicBezTo>
                    <a:lnTo>
                      <a:pt x="4713" y="8329"/>
                    </a:lnTo>
                    <a:cubicBezTo>
                      <a:pt x="1800" y="9021"/>
                      <a:pt x="0" y="11940"/>
                      <a:pt x="687" y="14853"/>
                    </a:cubicBezTo>
                    <a:lnTo>
                      <a:pt x="3462" y="26543"/>
                    </a:lnTo>
                    <a:cubicBezTo>
                      <a:pt x="4049" y="29037"/>
                      <a:pt x="6274" y="30715"/>
                      <a:pt x="8730" y="30715"/>
                    </a:cubicBezTo>
                    <a:cubicBezTo>
                      <a:pt x="9143" y="30715"/>
                      <a:pt x="9562" y="30668"/>
                      <a:pt x="9980" y="30569"/>
                    </a:cubicBezTo>
                    <a:lnTo>
                      <a:pt x="44528" y="22382"/>
                    </a:lnTo>
                    <a:cubicBezTo>
                      <a:pt x="47441" y="21696"/>
                      <a:pt x="49241" y="18778"/>
                      <a:pt x="48549" y="15864"/>
                    </a:cubicBezTo>
                    <a:lnTo>
                      <a:pt x="45779" y="4169"/>
                    </a:lnTo>
                    <a:cubicBezTo>
                      <a:pt x="45192" y="1678"/>
                      <a:pt x="42968" y="1"/>
                      <a:pt x="4051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67;p36">
                <a:extLst>
                  <a:ext uri="{FF2B5EF4-FFF2-40B4-BE49-F238E27FC236}">
                    <a16:creationId xmlns:a16="http://schemas.microsoft.com/office/drawing/2014/main" id="{5C0B9FAF-7179-E84E-B602-305380FBC938}"/>
                  </a:ext>
                </a:extLst>
              </p:cNvPr>
              <p:cNvSpPr/>
              <p:nvPr/>
            </p:nvSpPr>
            <p:spPr>
              <a:xfrm>
                <a:off x="4235175" y="356200"/>
                <a:ext cx="1258325" cy="821825"/>
              </a:xfrm>
              <a:custGeom>
                <a:avLst/>
                <a:gdLst/>
                <a:ahLst/>
                <a:cxnLst/>
                <a:rect l="l" t="t" r="r" b="b"/>
                <a:pathLst>
                  <a:path w="50333" h="32873" extrusionOk="0">
                    <a:moveTo>
                      <a:pt x="44986" y="1"/>
                    </a:moveTo>
                    <a:cubicBezTo>
                      <a:pt x="44977" y="1"/>
                      <a:pt x="44968" y="2"/>
                      <a:pt x="44959" y="4"/>
                    </a:cubicBezTo>
                    <a:lnTo>
                      <a:pt x="106" y="10629"/>
                    </a:lnTo>
                    <a:cubicBezTo>
                      <a:pt x="42" y="10644"/>
                      <a:pt x="0" y="10714"/>
                      <a:pt x="16" y="10777"/>
                    </a:cubicBezTo>
                    <a:lnTo>
                      <a:pt x="5229" y="32778"/>
                    </a:lnTo>
                    <a:cubicBezTo>
                      <a:pt x="5243" y="32833"/>
                      <a:pt x="5293" y="32872"/>
                      <a:pt x="5347" y="32872"/>
                    </a:cubicBezTo>
                    <a:cubicBezTo>
                      <a:pt x="5356" y="32872"/>
                      <a:pt x="5365" y="32871"/>
                      <a:pt x="5374" y="32869"/>
                    </a:cubicBezTo>
                    <a:lnTo>
                      <a:pt x="50225" y="22244"/>
                    </a:lnTo>
                    <a:cubicBezTo>
                      <a:pt x="50289" y="22228"/>
                      <a:pt x="50333" y="22159"/>
                      <a:pt x="50316" y="22095"/>
                    </a:cubicBezTo>
                    <a:lnTo>
                      <a:pt x="45108" y="100"/>
                    </a:lnTo>
                    <a:cubicBezTo>
                      <a:pt x="45094" y="40"/>
                      <a:pt x="45041" y="1"/>
                      <a:pt x="449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68;p36">
                <a:extLst>
                  <a:ext uri="{FF2B5EF4-FFF2-40B4-BE49-F238E27FC236}">
                    <a16:creationId xmlns:a16="http://schemas.microsoft.com/office/drawing/2014/main" id="{11FC322E-5087-6B4B-BFE4-0F19D29883EC}"/>
                  </a:ext>
                </a:extLst>
              </p:cNvPr>
              <p:cNvSpPr/>
              <p:nvPr/>
            </p:nvSpPr>
            <p:spPr>
              <a:xfrm>
                <a:off x="4320100" y="945500"/>
                <a:ext cx="3200200" cy="3120850"/>
              </a:xfrm>
              <a:custGeom>
                <a:avLst/>
                <a:gdLst/>
                <a:ahLst/>
                <a:cxnLst/>
                <a:rect l="l" t="t" r="r" b="b"/>
                <a:pathLst>
                  <a:path w="128008" h="124834" extrusionOk="0">
                    <a:moveTo>
                      <a:pt x="36869" y="1"/>
                    </a:moveTo>
                    <a:cubicBezTo>
                      <a:pt x="28665" y="1"/>
                      <a:pt x="20445" y="3011"/>
                      <a:pt x="14007" y="9084"/>
                    </a:cubicBezTo>
                    <a:cubicBezTo>
                      <a:pt x="618" y="21711"/>
                      <a:pt x="1" y="42805"/>
                      <a:pt x="12627" y="56194"/>
                    </a:cubicBezTo>
                    <a:lnTo>
                      <a:pt x="67509" y="114377"/>
                    </a:lnTo>
                    <a:cubicBezTo>
                      <a:pt x="74066" y="121327"/>
                      <a:pt x="82902" y="124834"/>
                      <a:pt x="91757" y="124834"/>
                    </a:cubicBezTo>
                    <a:cubicBezTo>
                      <a:pt x="99960" y="124834"/>
                      <a:pt x="108180" y="121823"/>
                      <a:pt x="114619" y="115751"/>
                    </a:cubicBezTo>
                    <a:cubicBezTo>
                      <a:pt x="128008" y="103124"/>
                      <a:pt x="122699" y="85842"/>
                      <a:pt x="110072" y="72453"/>
                    </a:cubicBezTo>
                    <a:lnTo>
                      <a:pt x="61118" y="10458"/>
                    </a:lnTo>
                    <a:cubicBezTo>
                      <a:pt x="54560" y="3508"/>
                      <a:pt x="45724" y="1"/>
                      <a:pt x="368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69;p36">
                <a:extLst>
                  <a:ext uri="{FF2B5EF4-FFF2-40B4-BE49-F238E27FC236}">
                    <a16:creationId xmlns:a16="http://schemas.microsoft.com/office/drawing/2014/main" id="{11CBAEDD-AF7C-F946-8174-7017CB020406}"/>
                  </a:ext>
                </a:extLst>
              </p:cNvPr>
              <p:cNvSpPr/>
              <p:nvPr/>
            </p:nvSpPr>
            <p:spPr>
              <a:xfrm>
                <a:off x="6123350" y="3906750"/>
                <a:ext cx="316800" cy="141325"/>
              </a:xfrm>
              <a:custGeom>
                <a:avLst/>
                <a:gdLst/>
                <a:ahLst/>
                <a:cxnLst/>
                <a:rect l="l" t="t" r="r" b="b"/>
                <a:pathLst>
                  <a:path w="12672" h="565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851" y="2813"/>
                      <a:pt x="8176" y="4700"/>
                      <a:pt x="12671" y="5652"/>
                    </a:cubicBezTo>
                    <a:cubicBezTo>
                      <a:pt x="8182" y="4700"/>
                      <a:pt x="3851" y="2813"/>
                      <a:pt x="0" y="1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70;p36">
                <a:extLst>
                  <a:ext uri="{FF2B5EF4-FFF2-40B4-BE49-F238E27FC236}">
                    <a16:creationId xmlns:a16="http://schemas.microsoft.com/office/drawing/2014/main" id="{454347BD-160E-E44A-B084-0D291DCA9232}"/>
                  </a:ext>
                </a:extLst>
              </p:cNvPr>
              <p:cNvSpPr/>
              <p:nvPr/>
            </p:nvSpPr>
            <p:spPr>
              <a:xfrm>
                <a:off x="5061025" y="2796900"/>
                <a:ext cx="2371950" cy="1269375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50775" extrusionOk="0">
                    <a:moveTo>
                      <a:pt x="9203" y="0"/>
                    </a:moveTo>
                    <a:cubicBezTo>
                      <a:pt x="7398" y="224"/>
                      <a:pt x="5598" y="336"/>
                      <a:pt x="3814" y="336"/>
                    </a:cubicBezTo>
                    <a:cubicBezTo>
                      <a:pt x="2536" y="336"/>
                      <a:pt x="1263" y="277"/>
                      <a:pt x="0" y="166"/>
                    </a:cubicBezTo>
                    <a:lnTo>
                      <a:pt x="0" y="166"/>
                    </a:lnTo>
                    <a:lnTo>
                      <a:pt x="37872" y="40321"/>
                    </a:lnTo>
                    <a:cubicBezTo>
                      <a:pt x="39310" y="41839"/>
                      <a:pt x="40849" y="43197"/>
                      <a:pt x="42478" y="44384"/>
                    </a:cubicBezTo>
                    <a:cubicBezTo>
                      <a:pt x="46333" y="47202"/>
                      <a:pt x="50669" y="49093"/>
                      <a:pt x="55164" y="50046"/>
                    </a:cubicBezTo>
                    <a:cubicBezTo>
                      <a:pt x="57453" y="50536"/>
                      <a:pt x="59786" y="50775"/>
                      <a:pt x="62119" y="50775"/>
                    </a:cubicBezTo>
                    <a:cubicBezTo>
                      <a:pt x="70326" y="50775"/>
                      <a:pt x="78543" y="47766"/>
                      <a:pt x="84982" y="41695"/>
                    </a:cubicBezTo>
                    <a:cubicBezTo>
                      <a:pt x="85759" y="40960"/>
                      <a:pt x="86474" y="40215"/>
                      <a:pt x="87128" y="39448"/>
                    </a:cubicBezTo>
                    <a:lnTo>
                      <a:pt x="87133" y="39448"/>
                    </a:lnTo>
                    <a:cubicBezTo>
                      <a:pt x="87133" y="39443"/>
                      <a:pt x="87139" y="39438"/>
                      <a:pt x="87139" y="39431"/>
                    </a:cubicBezTo>
                    <a:cubicBezTo>
                      <a:pt x="94878" y="30388"/>
                      <a:pt x="94067" y="19381"/>
                      <a:pt x="88433" y="9188"/>
                    </a:cubicBezTo>
                    <a:lnTo>
                      <a:pt x="88433" y="9188"/>
                    </a:lnTo>
                    <a:cubicBezTo>
                      <a:pt x="77446" y="11158"/>
                      <a:pt x="65677" y="15018"/>
                      <a:pt x="52800" y="16686"/>
                    </a:cubicBezTo>
                    <a:cubicBezTo>
                      <a:pt x="51254" y="16883"/>
                      <a:pt x="49710" y="16979"/>
                      <a:pt x="48176" y="16979"/>
                    </a:cubicBezTo>
                    <a:cubicBezTo>
                      <a:pt x="33574" y="16979"/>
                      <a:pt x="19504" y="8410"/>
                      <a:pt x="920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71;p36">
                <a:extLst>
                  <a:ext uri="{FF2B5EF4-FFF2-40B4-BE49-F238E27FC236}">
                    <a16:creationId xmlns:a16="http://schemas.microsoft.com/office/drawing/2014/main" id="{DFC563C0-6C89-7740-82D9-9EF4D63D00F7}"/>
                  </a:ext>
                </a:extLst>
              </p:cNvPr>
              <p:cNvSpPr/>
              <p:nvPr/>
            </p:nvSpPr>
            <p:spPr>
              <a:xfrm>
                <a:off x="3956750" y="622775"/>
                <a:ext cx="2401100" cy="2182525"/>
              </a:xfrm>
              <a:custGeom>
                <a:avLst/>
                <a:gdLst/>
                <a:ahLst/>
                <a:cxnLst/>
                <a:rect l="l" t="t" r="r" b="b"/>
                <a:pathLst>
                  <a:path w="96044" h="87301" extrusionOk="0">
                    <a:moveTo>
                      <a:pt x="48058" y="1"/>
                    </a:moveTo>
                    <a:cubicBezTo>
                      <a:pt x="44728" y="1"/>
                      <a:pt x="41344" y="384"/>
                      <a:pt x="37962" y="1186"/>
                    </a:cubicBezTo>
                    <a:cubicBezTo>
                      <a:pt x="14508" y="6740"/>
                      <a:pt x="1" y="30258"/>
                      <a:pt x="5555" y="53713"/>
                    </a:cubicBezTo>
                    <a:cubicBezTo>
                      <a:pt x="10309" y="73779"/>
                      <a:pt x="28216" y="87300"/>
                      <a:pt x="47981" y="87300"/>
                    </a:cubicBezTo>
                    <a:cubicBezTo>
                      <a:pt x="51314" y="87300"/>
                      <a:pt x="54699" y="86916"/>
                      <a:pt x="58083" y="86114"/>
                    </a:cubicBezTo>
                    <a:cubicBezTo>
                      <a:pt x="81537" y="80559"/>
                      <a:pt x="96044" y="57046"/>
                      <a:pt x="90489" y="33592"/>
                    </a:cubicBezTo>
                    <a:cubicBezTo>
                      <a:pt x="85735" y="13520"/>
                      <a:pt x="67825" y="1"/>
                      <a:pt x="480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72;p36">
                <a:extLst>
                  <a:ext uri="{FF2B5EF4-FFF2-40B4-BE49-F238E27FC236}">
                    <a16:creationId xmlns:a16="http://schemas.microsoft.com/office/drawing/2014/main" id="{F237B135-0316-2743-ACC0-3F82293727B7}"/>
                  </a:ext>
                </a:extLst>
              </p:cNvPr>
              <p:cNvSpPr/>
              <p:nvPr/>
            </p:nvSpPr>
            <p:spPr>
              <a:xfrm>
                <a:off x="3958225" y="622775"/>
                <a:ext cx="2331725" cy="1985400"/>
              </a:xfrm>
              <a:custGeom>
                <a:avLst/>
                <a:gdLst/>
                <a:ahLst/>
                <a:cxnLst/>
                <a:rect l="l" t="t" r="r" b="b"/>
                <a:pathLst>
                  <a:path w="93269" h="79416" extrusionOk="0">
                    <a:moveTo>
                      <a:pt x="47997" y="0"/>
                    </a:moveTo>
                    <a:cubicBezTo>
                      <a:pt x="44667" y="0"/>
                      <a:pt x="41284" y="384"/>
                      <a:pt x="37903" y="1186"/>
                    </a:cubicBezTo>
                    <a:cubicBezTo>
                      <a:pt x="14497" y="6729"/>
                      <a:pt x="0" y="30168"/>
                      <a:pt x="5470" y="53573"/>
                    </a:cubicBezTo>
                    <a:cubicBezTo>
                      <a:pt x="12477" y="69296"/>
                      <a:pt x="28179" y="79415"/>
                      <a:pt x="45277" y="79415"/>
                    </a:cubicBezTo>
                    <a:cubicBezTo>
                      <a:pt x="48605" y="79415"/>
                      <a:pt x="51986" y="79032"/>
                      <a:pt x="55366" y="78231"/>
                    </a:cubicBezTo>
                    <a:cubicBezTo>
                      <a:pt x="78772" y="72688"/>
                      <a:pt x="93269" y="49249"/>
                      <a:pt x="87800" y="25844"/>
                    </a:cubicBezTo>
                    <a:cubicBezTo>
                      <a:pt x="80792" y="10122"/>
                      <a:pt x="65092" y="0"/>
                      <a:pt x="479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73;p36">
                <a:extLst>
                  <a:ext uri="{FF2B5EF4-FFF2-40B4-BE49-F238E27FC236}">
                    <a16:creationId xmlns:a16="http://schemas.microsoft.com/office/drawing/2014/main" id="{3D6E00A5-CA29-AE48-88CE-F72E543C9CFE}"/>
                  </a:ext>
                </a:extLst>
              </p:cNvPr>
              <p:cNvSpPr/>
              <p:nvPr/>
            </p:nvSpPr>
            <p:spPr>
              <a:xfrm>
                <a:off x="4778650" y="949000"/>
                <a:ext cx="486775" cy="442500"/>
              </a:xfrm>
              <a:custGeom>
                <a:avLst/>
                <a:gdLst/>
                <a:ahLst/>
                <a:cxnLst/>
                <a:rect l="l" t="t" r="r" b="b"/>
                <a:pathLst>
                  <a:path w="19471" h="17700" extrusionOk="0">
                    <a:moveTo>
                      <a:pt x="9749" y="0"/>
                    </a:moveTo>
                    <a:cubicBezTo>
                      <a:pt x="9072" y="0"/>
                      <a:pt x="8384" y="79"/>
                      <a:pt x="7696" y="242"/>
                    </a:cubicBezTo>
                    <a:cubicBezTo>
                      <a:pt x="2940" y="1365"/>
                      <a:pt x="0" y="6132"/>
                      <a:pt x="1124" y="10888"/>
                    </a:cubicBezTo>
                    <a:cubicBezTo>
                      <a:pt x="2090" y="14959"/>
                      <a:pt x="5722" y="17699"/>
                      <a:pt x="9731" y="17699"/>
                    </a:cubicBezTo>
                    <a:cubicBezTo>
                      <a:pt x="10405" y="17699"/>
                      <a:pt x="11090" y="17622"/>
                      <a:pt x="11774" y="17460"/>
                    </a:cubicBezTo>
                    <a:cubicBezTo>
                      <a:pt x="16530" y="16330"/>
                      <a:pt x="19470" y="11564"/>
                      <a:pt x="18342" y="6808"/>
                    </a:cubicBezTo>
                    <a:cubicBezTo>
                      <a:pt x="17381" y="2740"/>
                      <a:pt x="13754" y="0"/>
                      <a:pt x="97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74;p36">
                <a:extLst>
                  <a:ext uri="{FF2B5EF4-FFF2-40B4-BE49-F238E27FC236}">
                    <a16:creationId xmlns:a16="http://schemas.microsoft.com/office/drawing/2014/main" id="{54481C1C-D204-EF4A-8802-C5EEC0CA2521}"/>
                  </a:ext>
                </a:extLst>
              </p:cNvPr>
              <p:cNvSpPr/>
              <p:nvPr/>
            </p:nvSpPr>
            <p:spPr>
              <a:xfrm>
                <a:off x="4985275" y="1821400"/>
                <a:ext cx="486800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9472" h="17699" extrusionOk="0">
                    <a:moveTo>
                      <a:pt x="9740" y="0"/>
                    </a:moveTo>
                    <a:cubicBezTo>
                      <a:pt x="9065" y="0"/>
                      <a:pt x="8380" y="78"/>
                      <a:pt x="7695" y="240"/>
                    </a:cubicBezTo>
                    <a:cubicBezTo>
                      <a:pt x="2941" y="1368"/>
                      <a:pt x="1" y="6134"/>
                      <a:pt x="1130" y="10890"/>
                    </a:cubicBezTo>
                    <a:cubicBezTo>
                      <a:pt x="2091" y="14959"/>
                      <a:pt x="5718" y="17699"/>
                      <a:pt x="9724" y="17699"/>
                    </a:cubicBezTo>
                    <a:cubicBezTo>
                      <a:pt x="10401" y="17699"/>
                      <a:pt x="11088" y="17621"/>
                      <a:pt x="11775" y="17458"/>
                    </a:cubicBezTo>
                    <a:cubicBezTo>
                      <a:pt x="16531" y="16333"/>
                      <a:pt x="19471" y="11567"/>
                      <a:pt x="18348" y="6811"/>
                    </a:cubicBezTo>
                    <a:cubicBezTo>
                      <a:pt x="17380" y="2740"/>
                      <a:pt x="13749" y="0"/>
                      <a:pt x="97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75;p36">
                <a:extLst>
                  <a:ext uri="{FF2B5EF4-FFF2-40B4-BE49-F238E27FC236}">
                    <a16:creationId xmlns:a16="http://schemas.microsoft.com/office/drawing/2014/main" id="{F41EB759-555E-864B-ADBF-EF8E59A65B75}"/>
                  </a:ext>
                </a:extLst>
              </p:cNvPr>
              <p:cNvSpPr/>
              <p:nvPr/>
            </p:nvSpPr>
            <p:spPr>
              <a:xfrm>
                <a:off x="4445775" y="1488525"/>
                <a:ext cx="486800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9472" h="17699" extrusionOk="0">
                    <a:moveTo>
                      <a:pt x="9739" y="1"/>
                    </a:moveTo>
                    <a:cubicBezTo>
                      <a:pt x="9065" y="1"/>
                      <a:pt x="8380" y="78"/>
                      <a:pt x="7696" y="240"/>
                    </a:cubicBezTo>
                    <a:cubicBezTo>
                      <a:pt x="2940" y="1369"/>
                      <a:pt x="1" y="6136"/>
                      <a:pt x="1124" y="10891"/>
                    </a:cubicBezTo>
                    <a:cubicBezTo>
                      <a:pt x="2086" y="14956"/>
                      <a:pt x="5719" y="17699"/>
                      <a:pt x="9724" y="17699"/>
                    </a:cubicBezTo>
                    <a:cubicBezTo>
                      <a:pt x="10399" y="17699"/>
                      <a:pt x="11085" y="17621"/>
                      <a:pt x="11771" y="17458"/>
                    </a:cubicBezTo>
                    <a:cubicBezTo>
                      <a:pt x="16526" y="16335"/>
                      <a:pt x="19472" y="11562"/>
                      <a:pt x="18342" y="6812"/>
                    </a:cubicBezTo>
                    <a:cubicBezTo>
                      <a:pt x="17380" y="2741"/>
                      <a:pt x="13746" y="1"/>
                      <a:pt x="97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76;p36">
                <a:extLst>
                  <a:ext uri="{FF2B5EF4-FFF2-40B4-BE49-F238E27FC236}">
                    <a16:creationId xmlns:a16="http://schemas.microsoft.com/office/drawing/2014/main" id="{EDC4019C-63AC-1342-9C87-CCC38737CF98}"/>
                  </a:ext>
                </a:extLst>
              </p:cNvPr>
              <p:cNvSpPr/>
              <p:nvPr/>
            </p:nvSpPr>
            <p:spPr>
              <a:xfrm>
                <a:off x="5318125" y="1281850"/>
                <a:ext cx="486800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9472" h="17699" extrusionOk="0">
                    <a:moveTo>
                      <a:pt x="9748" y="0"/>
                    </a:moveTo>
                    <a:cubicBezTo>
                      <a:pt x="9073" y="0"/>
                      <a:pt x="8387" y="78"/>
                      <a:pt x="7701" y="241"/>
                    </a:cubicBezTo>
                    <a:cubicBezTo>
                      <a:pt x="2945" y="1366"/>
                      <a:pt x="0" y="6132"/>
                      <a:pt x="1130" y="10888"/>
                    </a:cubicBezTo>
                    <a:cubicBezTo>
                      <a:pt x="2092" y="14958"/>
                      <a:pt x="5727" y="17699"/>
                      <a:pt x="9733" y="17699"/>
                    </a:cubicBezTo>
                    <a:cubicBezTo>
                      <a:pt x="10407" y="17699"/>
                      <a:pt x="11092" y="17621"/>
                      <a:pt x="11776" y="17459"/>
                    </a:cubicBezTo>
                    <a:cubicBezTo>
                      <a:pt x="16532" y="16331"/>
                      <a:pt x="19472" y="11564"/>
                      <a:pt x="18347" y="6808"/>
                    </a:cubicBezTo>
                    <a:cubicBezTo>
                      <a:pt x="17386" y="2743"/>
                      <a:pt x="13753" y="0"/>
                      <a:pt x="974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77;p36">
                <a:extLst>
                  <a:ext uri="{FF2B5EF4-FFF2-40B4-BE49-F238E27FC236}">
                    <a16:creationId xmlns:a16="http://schemas.microsoft.com/office/drawing/2014/main" id="{798B2477-69A7-9A45-8687-35AE14C99379}"/>
                  </a:ext>
                </a:extLst>
              </p:cNvPr>
              <p:cNvSpPr/>
              <p:nvPr/>
            </p:nvSpPr>
            <p:spPr>
              <a:xfrm>
                <a:off x="4922175" y="948900"/>
                <a:ext cx="1000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955" extrusionOk="0">
                    <a:moveTo>
                      <a:pt x="4000" y="1"/>
                    </a:moveTo>
                    <a:cubicBezTo>
                      <a:pt x="3324" y="1"/>
                      <a:pt x="2641" y="81"/>
                      <a:pt x="1955" y="241"/>
                    </a:cubicBezTo>
                    <a:cubicBezTo>
                      <a:pt x="1273" y="404"/>
                      <a:pt x="630" y="640"/>
                      <a:pt x="27" y="941"/>
                    </a:cubicBezTo>
                    <a:lnTo>
                      <a:pt x="27" y="941"/>
                    </a:lnTo>
                    <a:cubicBezTo>
                      <a:pt x="630" y="640"/>
                      <a:pt x="1273" y="404"/>
                      <a:pt x="1955" y="246"/>
                    </a:cubicBezTo>
                    <a:cubicBezTo>
                      <a:pt x="2641" y="81"/>
                      <a:pt x="3329" y="1"/>
                      <a:pt x="4000" y="1"/>
                    </a:cubicBezTo>
                    <a:close/>
                    <a:moveTo>
                      <a:pt x="11" y="949"/>
                    </a:moveTo>
                    <a:cubicBezTo>
                      <a:pt x="6" y="949"/>
                      <a:pt x="6" y="954"/>
                      <a:pt x="1" y="954"/>
                    </a:cubicBezTo>
                    <a:cubicBezTo>
                      <a:pt x="6" y="954"/>
                      <a:pt x="6" y="954"/>
                      <a:pt x="11" y="949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78;p36">
                <a:extLst>
                  <a:ext uri="{FF2B5EF4-FFF2-40B4-BE49-F238E27FC236}">
                    <a16:creationId xmlns:a16="http://schemas.microsoft.com/office/drawing/2014/main" id="{946CDDEF-8203-AB40-B01B-01DCB9080A23}"/>
                  </a:ext>
                </a:extLst>
              </p:cNvPr>
              <p:cNvSpPr/>
              <p:nvPr/>
            </p:nvSpPr>
            <p:spPr>
              <a:xfrm>
                <a:off x="4814975" y="948900"/>
                <a:ext cx="429150" cy="278575"/>
              </a:xfrm>
              <a:custGeom>
                <a:avLst/>
                <a:gdLst/>
                <a:ahLst/>
                <a:cxnLst/>
                <a:rect l="l" t="t" r="r" b="b"/>
                <a:pathLst>
                  <a:path w="17166" h="11143" extrusionOk="0">
                    <a:moveTo>
                      <a:pt x="8288" y="1"/>
                    </a:moveTo>
                    <a:cubicBezTo>
                      <a:pt x="7617" y="1"/>
                      <a:pt x="6929" y="81"/>
                      <a:pt x="6243" y="246"/>
                    </a:cubicBezTo>
                    <a:cubicBezTo>
                      <a:pt x="5555" y="406"/>
                      <a:pt x="4906" y="645"/>
                      <a:pt x="4299" y="949"/>
                    </a:cubicBezTo>
                    <a:cubicBezTo>
                      <a:pt x="4294" y="949"/>
                      <a:pt x="4294" y="954"/>
                      <a:pt x="4289" y="954"/>
                    </a:cubicBezTo>
                    <a:cubicBezTo>
                      <a:pt x="4282" y="959"/>
                      <a:pt x="4277" y="959"/>
                      <a:pt x="4272" y="964"/>
                    </a:cubicBezTo>
                    <a:cubicBezTo>
                      <a:pt x="2275" y="1977"/>
                      <a:pt x="767" y="3702"/>
                      <a:pt x="0" y="5742"/>
                    </a:cubicBezTo>
                    <a:cubicBezTo>
                      <a:pt x="2775" y="9107"/>
                      <a:pt x="6956" y="11142"/>
                      <a:pt x="11414" y="11142"/>
                    </a:cubicBezTo>
                    <a:cubicBezTo>
                      <a:pt x="12543" y="11142"/>
                      <a:pt x="13688" y="11014"/>
                      <a:pt x="14833" y="10742"/>
                    </a:cubicBezTo>
                    <a:cubicBezTo>
                      <a:pt x="15594" y="10562"/>
                      <a:pt x="16324" y="10306"/>
                      <a:pt x="17027" y="10019"/>
                    </a:cubicBezTo>
                    <a:cubicBezTo>
                      <a:pt x="17166" y="8974"/>
                      <a:pt x="17149" y="7898"/>
                      <a:pt x="16889" y="6812"/>
                    </a:cubicBezTo>
                    <a:cubicBezTo>
                      <a:pt x="16825" y="6536"/>
                      <a:pt x="16751" y="6269"/>
                      <a:pt x="16660" y="6008"/>
                    </a:cubicBezTo>
                    <a:cubicBezTo>
                      <a:pt x="15749" y="3324"/>
                      <a:pt x="13645" y="1321"/>
                      <a:pt x="11088" y="464"/>
                    </a:cubicBezTo>
                    <a:cubicBezTo>
                      <a:pt x="10200" y="160"/>
                      <a:pt x="9257" y="1"/>
                      <a:pt x="8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79;p36">
                <a:extLst>
                  <a:ext uri="{FF2B5EF4-FFF2-40B4-BE49-F238E27FC236}">
                    <a16:creationId xmlns:a16="http://schemas.microsoft.com/office/drawing/2014/main" id="{119147E8-F758-3148-9BAC-8D739CDFDD12}"/>
                  </a:ext>
                </a:extLst>
              </p:cNvPr>
              <p:cNvSpPr/>
              <p:nvPr/>
            </p:nvSpPr>
            <p:spPr>
              <a:xfrm>
                <a:off x="5498275" y="1281900"/>
                <a:ext cx="278700" cy="170725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6829" extrusionOk="0">
                    <a:moveTo>
                      <a:pt x="11147" y="6828"/>
                    </a:moveTo>
                    <a:lnTo>
                      <a:pt x="11147" y="6828"/>
                    </a:lnTo>
                    <a:lnTo>
                      <a:pt x="11147" y="6828"/>
                    </a:lnTo>
                    <a:close/>
                    <a:moveTo>
                      <a:pt x="2540" y="0"/>
                    </a:moveTo>
                    <a:cubicBezTo>
                      <a:pt x="1864" y="0"/>
                      <a:pt x="1178" y="74"/>
                      <a:pt x="495" y="239"/>
                    </a:cubicBezTo>
                    <a:cubicBezTo>
                      <a:pt x="325" y="278"/>
                      <a:pt x="160" y="325"/>
                      <a:pt x="0" y="373"/>
                    </a:cubicBezTo>
                    <a:cubicBezTo>
                      <a:pt x="160" y="325"/>
                      <a:pt x="325" y="278"/>
                      <a:pt x="495" y="239"/>
                    </a:cubicBezTo>
                    <a:cubicBezTo>
                      <a:pt x="1178" y="74"/>
                      <a:pt x="1864" y="0"/>
                      <a:pt x="2540" y="0"/>
                    </a:cubicBezTo>
                    <a:cubicBezTo>
                      <a:pt x="3275" y="0"/>
                      <a:pt x="3995" y="91"/>
                      <a:pt x="4693" y="266"/>
                    </a:cubicBezTo>
                    <a:cubicBezTo>
                      <a:pt x="3995" y="91"/>
                      <a:pt x="3275" y="0"/>
                      <a:pt x="2540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80;p36">
                <a:extLst>
                  <a:ext uri="{FF2B5EF4-FFF2-40B4-BE49-F238E27FC236}">
                    <a16:creationId xmlns:a16="http://schemas.microsoft.com/office/drawing/2014/main" id="{6080A085-723E-1246-90D1-E9D9DBF7DF10}"/>
                  </a:ext>
                </a:extLst>
              </p:cNvPr>
              <p:cNvSpPr/>
              <p:nvPr/>
            </p:nvSpPr>
            <p:spPr>
              <a:xfrm>
                <a:off x="5358600" y="1281900"/>
                <a:ext cx="426625" cy="291975"/>
              </a:xfrm>
              <a:custGeom>
                <a:avLst/>
                <a:gdLst/>
                <a:ahLst/>
                <a:cxnLst/>
                <a:rect l="l" t="t" r="r" b="b"/>
                <a:pathLst>
                  <a:path w="17065" h="11679" extrusionOk="0">
                    <a:moveTo>
                      <a:pt x="8127" y="0"/>
                    </a:moveTo>
                    <a:cubicBezTo>
                      <a:pt x="7451" y="0"/>
                      <a:pt x="6765" y="74"/>
                      <a:pt x="6082" y="239"/>
                    </a:cubicBezTo>
                    <a:cubicBezTo>
                      <a:pt x="5912" y="278"/>
                      <a:pt x="5747" y="325"/>
                      <a:pt x="5587" y="373"/>
                    </a:cubicBezTo>
                    <a:cubicBezTo>
                      <a:pt x="2983" y="1151"/>
                      <a:pt x="1001" y="3046"/>
                      <a:pt x="1" y="5400"/>
                    </a:cubicBezTo>
                    <a:cubicBezTo>
                      <a:pt x="2749" y="9289"/>
                      <a:pt x="7254" y="11679"/>
                      <a:pt x="12095" y="11679"/>
                    </a:cubicBezTo>
                    <a:cubicBezTo>
                      <a:pt x="13224" y="11679"/>
                      <a:pt x="14370" y="11551"/>
                      <a:pt x="15514" y="11280"/>
                    </a:cubicBezTo>
                    <a:cubicBezTo>
                      <a:pt x="15914" y="11184"/>
                      <a:pt x="16297" y="11066"/>
                      <a:pt x="16675" y="10939"/>
                    </a:cubicBezTo>
                    <a:cubicBezTo>
                      <a:pt x="17000" y="9629"/>
                      <a:pt x="17064" y="8234"/>
                      <a:pt x="16734" y="6828"/>
                    </a:cubicBezTo>
                    <a:cubicBezTo>
                      <a:pt x="16728" y="6817"/>
                      <a:pt x="16728" y="6811"/>
                      <a:pt x="16728" y="6806"/>
                    </a:cubicBezTo>
                    <a:cubicBezTo>
                      <a:pt x="15941" y="3483"/>
                      <a:pt x="13373" y="1050"/>
                      <a:pt x="10280" y="266"/>
                    </a:cubicBezTo>
                    <a:cubicBezTo>
                      <a:pt x="9582" y="91"/>
                      <a:pt x="8862" y="0"/>
                      <a:pt x="8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81;p36">
                <a:extLst>
                  <a:ext uri="{FF2B5EF4-FFF2-40B4-BE49-F238E27FC236}">
                    <a16:creationId xmlns:a16="http://schemas.microsoft.com/office/drawing/2014/main" id="{A9E9FE5E-58A1-7542-A899-FAFCBB70BDAF}"/>
                  </a:ext>
                </a:extLst>
              </p:cNvPr>
              <p:cNvSpPr/>
              <p:nvPr/>
            </p:nvSpPr>
            <p:spPr>
              <a:xfrm>
                <a:off x="4689300" y="1488550"/>
                <a:ext cx="7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3154" h="586" extrusionOk="0">
                    <a:moveTo>
                      <a:pt x="0" y="0"/>
                    </a:moveTo>
                    <a:cubicBezTo>
                      <a:pt x="1097" y="0"/>
                      <a:pt x="2163" y="207"/>
                      <a:pt x="3154" y="585"/>
                    </a:cubicBezTo>
                    <a:cubicBezTo>
                      <a:pt x="2163" y="202"/>
                      <a:pt x="1097" y="0"/>
                      <a:pt x="0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82;p36">
                <a:extLst>
                  <a:ext uri="{FF2B5EF4-FFF2-40B4-BE49-F238E27FC236}">
                    <a16:creationId xmlns:a16="http://schemas.microsoft.com/office/drawing/2014/main" id="{B23EFE6F-7A65-3E4B-9228-91F4AB2167A8}"/>
                  </a:ext>
                </a:extLst>
              </p:cNvPr>
              <p:cNvSpPr/>
              <p:nvPr/>
            </p:nvSpPr>
            <p:spPr>
              <a:xfrm>
                <a:off x="4516625" y="1488550"/>
                <a:ext cx="396000" cy="278950"/>
              </a:xfrm>
              <a:custGeom>
                <a:avLst/>
                <a:gdLst/>
                <a:ahLst/>
                <a:cxnLst/>
                <a:rect l="l" t="t" r="r" b="b"/>
                <a:pathLst>
                  <a:path w="15840" h="11158" extrusionOk="0">
                    <a:moveTo>
                      <a:pt x="6907" y="0"/>
                    </a:moveTo>
                    <a:cubicBezTo>
                      <a:pt x="6231" y="0"/>
                      <a:pt x="5544" y="79"/>
                      <a:pt x="4862" y="239"/>
                    </a:cubicBezTo>
                    <a:cubicBezTo>
                      <a:pt x="4766" y="261"/>
                      <a:pt x="4676" y="288"/>
                      <a:pt x="4585" y="308"/>
                    </a:cubicBezTo>
                    <a:cubicBezTo>
                      <a:pt x="2700" y="824"/>
                      <a:pt x="1140" y="1938"/>
                      <a:pt x="0" y="3371"/>
                    </a:cubicBezTo>
                    <a:cubicBezTo>
                      <a:pt x="2567" y="8142"/>
                      <a:pt x="7583" y="11157"/>
                      <a:pt x="13016" y="11157"/>
                    </a:cubicBezTo>
                    <a:cubicBezTo>
                      <a:pt x="13826" y="11157"/>
                      <a:pt x="14635" y="11088"/>
                      <a:pt x="15456" y="10954"/>
                    </a:cubicBezTo>
                    <a:cubicBezTo>
                      <a:pt x="15764" y="9697"/>
                      <a:pt x="15839" y="8366"/>
                      <a:pt x="15557" y="7023"/>
                    </a:cubicBezTo>
                    <a:cubicBezTo>
                      <a:pt x="15540" y="6949"/>
                      <a:pt x="15525" y="6880"/>
                      <a:pt x="15508" y="6811"/>
                    </a:cubicBezTo>
                    <a:cubicBezTo>
                      <a:pt x="15141" y="5256"/>
                      <a:pt x="14385" y="3898"/>
                      <a:pt x="13372" y="2812"/>
                    </a:cubicBezTo>
                    <a:cubicBezTo>
                      <a:pt x="12452" y="1827"/>
                      <a:pt x="11317" y="1065"/>
                      <a:pt x="10061" y="585"/>
                    </a:cubicBezTo>
                    <a:cubicBezTo>
                      <a:pt x="9070" y="207"/>
                      <a:pt x="8004" y="0"/>
                      <a:pt x="69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83;p36">
                <a:extLst>
                  <a:ext uri="{FF2B5EF4-FFF2-40B4-BE49-F238E27FC236}">
                    <a16:creationId xmlns:a16="http://schemas.microsoft.com/office/drawing/2014/main" id="{3D6B5431-C826-3646-8C91-57AC7383F62F}"/>
                  </a:ext>
                </a:extLst>
              </p:cNvPr>
              <p:cNvSpPr/>
              <p:nvPr/>
            </p:nvSpPr>
            <p:spPr>
              <a:xfrm>
                <a:off x="5177275" y="1821500"/>
                <a:ext cx="266700" cy="170600"/>
              </a:xfrm>
              <a:custGeom>
                <a:avLst/>
                <a:gdLst/>
                <a:ahLst/>
                <a:cxnLst/>
                <a:rect l="l" t="t" r="r" b="b"/>
                <a:pathLst>
                  <a:path w="10668" h="6824" extrusionOk="0">
                    <a:moveTo>
                      <a:pt x="10668" y="6823"/>
                    </a:moveTo>
                    <a:lnTo>
                      <a:pt x="10668" y="6823"/>
                    </a:lnTo>
                    <a:lnTo>
                      <a:pt x="10668" y="6823"/>
                    </a:lnTo>
                    <a:close/>
                    <a:moveTo>
                      <a:pt x="5" y="241"/>
                    </a:moveTo>
                    <a:lnTo>
                      <a:pt x="0" y="241"/>
                    </a:lnTo>
                    <a:lnTo>
                      <a:pt x="5" y="241"/>
                    </a:lnTo>
                    <a:close/>
                    <a:moveTo>
                      <a:pt x="1763" y="0"/>
                    </a:moveTo>
                    <a:cubicBezTo>
                      <a:pt x="1198" y="22"/>
                      <a:pt x="629" y="96"/>
                      <a:pt x="59" y="230"/>
                    </a:cubicBezTo>
                    <a:cubicBezTo>
                      <a:pt x="629" y="96"/>
                      <a:pt x="1198" y="22"/>
                      <a:pt x="1763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84;p36">
                <a:extLst>
                  <a:ext uri="{FF2B5EF4-FFF2-40B4-BE49-F238E27FC236}">
                    <a16:creationId xmlns:a16="http://schemas.microsoft.com/office/drawing/2014/main" id="{95BD3756-44A2-9C4C-B37D-46E97C79A262}"/>
                  </a:ext>
                </a:extLst>
              </p:cNvPr>
              <p:cNvSpPr/>
              <p:nvPr/>
            </p:nvSpPr>
            <p:spPr>
              <a:xfrm>
                <a:off x="5036675" y="1821375"/>
                <a:ext cx="41517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16607" h="11292" extrusionOk="0">
                    <a:moveTo>
                      <a:pt x="7691" y="0"/>
                    </a:moveTo>
                    <a:cubicBezTo>
                      <a:pt x="7589" y="0"/>
                      <a:pt x="7488" y="5"/>
                      <a:pt x="7387" y="5"/>
                    </a:cubicBezTo>
                    <a:cubicBezTo>
                      <a:pt x="6822" y="27"/>
                      <a:pt x="6253" y="101"/>
                      <a:pt x="5683" y="235"/>
                    </a:cubicBezTo>
                    <a:cubicBezTo>
                      <a:pt x="5666" y="235"/>
                      <a:pt x="5656" y="241"/>
                      <a:pt x="5639" y="241"/>
                    </a:cubicBezTo>
                    <a:cubicBezTo>
                      <a:pt x="5634" y="246"/>
                      <a:pt x="5629" y="246"/>
                      <a:pt x="5629" y="246"/>
                    </a:cubicBezTo>
                    <a:lnTo>
                      <a:pt x="5624" y="246"/>
                    </a:lnTo>
                    <a:cubicBezTo>
                      <a:pt x="3137" y="843"/>
                      <a:pt x="1166" y="2445"/>
                      <a:pt x="0" y="4511"/>
                    </a:cubicBezTo>
                    <a:cubicBezTo>
                      <a:pt x="2706" y="8692"/>
                      <a:pt x="7382" y="11292"/>
                      <a:pt x="12420" y="11292"/>
                    </a:cubicBezTo>
                    <a:cubicBezTo>
                      <a:pt x="13549" y="11292"/>
                      <a:pt x="14694" y="11157"/>
                      <a:pt x="15839" y="10886"/>
                    </a:cubicBezTo>
                    <a:cubicBezTo>
                      <a:pt x="15993" y="10849"/>
                      <a:pt x="16137" y="10796"/>
                      <a:pt x="16292" y="10759"/>
                    </a:cubicBezTo>
                    <a:cubicBezTo>
                      <a:pt x="16568" y="9496"/>
                      <a:pt x="16606" y="8170"/>
                      <a:pt x="16292" y="6828"/>
                    </a:cubicBezTo>
                    <a:lnTo>
                      <a:pt x="16292" y="6812"/>
                    </a:lnTo>
                    <a:cubicBezTo>
                      <a:pt x="15328" y="2743"/>
                      <a:pt x="11695" y="0"/>
                      <a:pt x="76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85;p36">
                <a:extLst>
                  <a:ext uri="{FF2B5EF4-FFF2-40B4-BE49-F238E27FC236}">
                    <a16:creationId xmlns:a16="http://schemas.microsoft.com/office/drawing/2014/main" id="{28D3A102-7600-A14C-8480-56AEE6DDCC50}"/>
                  </a:ext>
                </a:extLst>
              </p:cNvPr>
              <p:cNvSpPr/>
              <p:nvPr/>
            </p:nvSpPr>
            <p:spPr>
              <a:xfrm>
                <a:off x="4224100" y="2688400"/>
                <a:ext cx="382800" cy="9160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3664" extrusionOk="0">
                    <a:moveTo>
                      <a:pt x="15307" y="1"/>
                    </a:moveTo>
                    <a:lnTo>
                      <a:pt x="1" y="3627"/>
                    </a:lnTo>
                    <a:cubicBezTo>
                      <a:pt x="528" y="3654"/>
                      <a:pt x="1055" y="3664"/>
                      <a:pt x="1587" y="3664"/>
                    </a:cubicBezTo>
                    <a:cubicBezTo>
                      <a:pt x="4170" y="3664"/>
                      <a:pt x="6796" y="3366"/>
                      <a:pt x="9422" y="2742"/>
                    </a:cubicBezTo>
                    <a:cubicBezTo>
                      <a:pt x="11478" y="2258"/>
                      <a:pt x="13432" y="1572"/>
                      <a:pt x="15302" y="746"/>
                    </a:cubicBezTo>
                    <a:cubicBezTo>
                      <a:pt x="15312" y="501"/>
                      <a:pt x="15312" y="250"/>
                      <a:pt x="15307" y="1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86;p36">
                <a:extLst>
                  <a:ext uri="{FF2B5EF4-FFF2-40B4-BE49-F238E27FC236}">
                    <a16:creationId xmlns:a16="http://schemas.microsoft.com/office/drawing/2014/main" id="{4E531E5C-5682-C94D-A800-28D695A22EF8}"/>
                  </a:ext>
                </a:extLst>
              </p:cNvPr>
              <p:cNvSpPr/>
              <p:nvPr/>
            </p:nvSpPr>
            <p:spPr>
              <a:xfrm>
                <a:off x="3902175" y="2343550"/>
                <a:ext cx="704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28184" h="17421" extrusionOk="0">
                    <a:moveTo>
                      <a:pt x="14161" y="1"/>
                    </a:moveTo>
                    <a:cubicBezTo>
                      <a:pt x="13090" y="1"/>
                      <a:pt x="11999" y="124"/>
                      <a:pt x="10912" y="384"/>
                    </a:cubicBezTo>
                    <a:cubicBezTo>
                      <a:pt x="4373" y="1933"/>
                      <a:pt x="0" y="7819"/>
                      <a:pt x="107" y="14268"/>
                    </a:cubicBezTo>
                    <a:cubicBezTo>
                      <a:pt x="4069" y="16111"/>
                      <a:pt x="8399" y="17207"/>
                      <a:pt x="12878" y="17421"/>
                    </a:cubicBezTo>
                    <a:lnTo>
                      <a:pt x="28184" y="13795"/>
                    </a:lnTo>
                    <a:cubicBezTo>
                      <a:pt x="28179" y="13347"/>
                      <a:pt x="28152" y="12900"/>
                      <a:pt x="28103" y="12446"/>
                    </a:cubicBezTo>
                    <a:cubicBezTo>
                      <a:pt x="22804" y="9337"/>
                      <a:pt x="18161" y="5108"/>
                      <a:pt x="14550" y="6"/>
                    </a:cubicBezTo>
                    <a:cubicBezTo>
                      <a:pt x="14422" y="1"/>
                      <a:pt x="14294" y="1"/>
                      <a:pt x="14161" y="1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87;p36">
                <a:extLst>
                  <a:ext uri="{FF2B5EF4-FFF2-40B4-BE49-F238E27FC236}">
                    <a16:creationId xmlns:a16="http://schemas.microsoft.com/office/drawing/2014/main" id="{8402FBC4-3525-C24B-82BF-AB7C7235F6AA}"/>
                  </a:ext>
                </a:extLst>
              </p:cNvPr>
              <p:cNvSpPr/>
              <p:nvPr/>
            </p:nvSpPr>
            <p:spPr>
              <a:xfrm>
                <a:off x="4265900" y="2343700"/>
                <a:ext cx="338875" cy="311025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244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12" y="5102"/>
                      <a:pt x="8255" y="9331"/>
                      <a:pt x="13554" y="12440"/>
                    </a:cubicBezTo>
                    <a:cubicBezTo>
                      <a:pt x="13490" y="11897"/>
                      <a:pt x="13400" y="11354"/>
                      <a:pt x="13272" y="10811"/>
                    </a:cubicBezTo>
                    <a:cubicBezTo>
                      <a:pt x="11770" y="4479"/>
                      <a:pt x="6210" y="176"/>
                      <a:pt x="1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88;p36">
                <a:extLst>
                  <a:ext uri="{FF2B5EF4-FFF2-40B4-BE49-F238E27FC236}">
                    <a16:creationId xmlns:a16="http://schemas.microsoft.com/office/drawing/2014/main" id="{54FDBC18-30B2-A243-9CAD-4A25CF6F9387}"/>
                  </a:ext>
                </a:extLst>
              </p:cNvPr>
              <p:cNvSpPr/>
              <p:nvPr/>
            </p:nvSpPr>
            <p:spPr>
              <a:xfrm>
                <a:off x="164875" y="1833225"/>
                <a:ext cx="2258900" cy="3582175"/>
              </a:xfrm>
              <a:custGeom>
                <a:avLst/>
                <a:gdLst/>
                <a:ahLst/>
                <a:cxnLst/>
                <a:rect l="l" t="t" r="r" b="b"/>
                <a:pathLst>
                  <a:path w="90356" h="143287" extrusionOk="0">
                    <a:moveTo>
                      <a:pt x="53133" y="1"/>
                    </a:moveTo>
                    <a:cubicBezTo>
                      <a:pt x="38793" y="1"/>
                      <a:pt x="25551" y="9331"/>
                      <a:pt x="21224" y="23774"/>
                    </a:cubicBezTo>
                    <a:lnTo>
                      <a:pt x="5284" y="101140"/>
                    </a:lnTo>
                    <a:cubicBezTo>
                      <a:pt x="0" y="118768"/>
                      <a:pt x="3011" y="136598"/>
                      <a:pt x="20638" y="141876"/>
                    </a:cubicBezTo>
                    <a:cubicBezTo>
                      <a:pt x="23828" y="142831"/>
                      <a:pt x="27048" y="143287"/>
                      <a:pt x="30216" y="143287"/>
                    </a:cubicBezTo>
                    <a:cubicBezTo>
                      <a:pt x="44557" y="143287"/>
                      <a:pt x="57801" y="133957"/>
                      <a:pt x="62125" y="119513"/>
                    </a:cubicBezTo>
                    <a:lnTo>
                      <a:pt x="85073" y="42893"/>
                    </a:lnTo>
                    <a:cubicBezTo>
                      <a:pt x="90356" y="25266"/>
                      <a:pt x="80344" y="6689"/>
                      <a:pt x="62711" y="1412"/>
                    </a:cubicBezTo>
                    <a:cubicBezTo>
                      <a:pt x="59521" y="456"/>
                      <a:pt x="56300" y="1"/>
                      <a:pt x="531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89;p36">
                <a:extLst>
                  <a:ext uri="{FF2B5EF4-FFF2-40B4-BE49-F238E27FC236}">
                    <a16:creationId xmlns:a16="http://schemas.microsoft.com/office/drawing/2014/main" id="{FDDC2349-34A8-1A41-87F6-297F8367A3B4}"/>
                  </a:ext>
                </a:extLst>
              </p:cNvPr>
              <p:cNvSpPr/>
              <p:nvPr/>
            </p:nvSpPr>
            <p:spPr>
              <a:xfrm>
                <a:off x="677225" y="5379050"/>
                <a:ext cx="95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" y="1"/>
                      <a:pt x="6" y="1"/>
                      <a:pt x="11" y="6"/>
                    </a:cubicBezTo>
                    <a:cubicBezTo>
                      <a:pt x="11" y="1"/>
                      <a:pt x="6" y="1"/>
                      <a:pt x="0" y="1"/>
                    </a:cubicBezTo>
                    <a:close/>
                    <a:moveTo>
                      <a:pt x="27" y="6"/>
                    </a:moveTo>
                    <a:cubicBezTo>
                      <a:pt x="27" y="11"/>
                      <a:pt x="32" y="11"/>
                      <a:pt x="38" y="11"/>
                    </a:cubicBezTo>
                    <a:cubicBezTo>
                      <a:pt x="32" y="11"/>
                      <a:pt x="27" y="6"/>
                      <a:pt x="27" y="6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90;p36">
                <a:extLst>
                  <a:ext uri="{FF2B5EF4-FFF2-40B4-BE49-F238E27FC236}">
                    <a16:creationId xmlns:a16="http://schemas.microsoft.com/office/drawing/2014/main" id="{0150C458-2305-8842-A587-090C7B83ABC6}"/>
                  </a:ext>
                </a:extLst>
              </p:cNvPr>
              <p:cNvSpPr/>
              <p:nvPr/>
            </p:nvSpPr>
            <p:spPr>
              <a:xfrm>
                <a:off x="226675" y="3499225"/>
                <a:ext cx="1887275" cy="1916175"/>
              </a:xfrm>
              <a:custGeom>
                <a:avLst/>
                <a:gdLst/>
                <a:ahLst/>
                <a:cxnLst/>
                <a:rect l="l" t="t" r="r" b="b"/>
                <a:pathLst>
                  <a:path w="75491" h="76647" extrusionOk="0">
                    <a:moveTo>
                      <a:pt x="75491" y="1"/>
                    </a:moveTo>
                    <a:lnTo>
                      <a:pt x="75491" y="1"/>
                    </a:lnTo>
                    <a:cubicBezTo>
                      <a:pt x="72908" y="1592"/>
                      <a:pt x="70134" y="2934"/>
                      <a:pt x="67188" y="3979"/>
                    </a:cubicBezTo>
                    <a:cubicBezTo>
                      <a:pt x="61187" y="17394"/>
                      <a:pt x="51154" y="33046"/>
                      <a:pt x="35708" y="38447"/>
                    </a:cubicBezTo>
                    <a:cubicBezTo>
                      <a:pt x="23455" y="42734"/>
                      <a:pt x="11205" y="44560"/>
                      <a:pt x="500" y="47729"/>
                    </a:cubicBezTo>
                    <a:cubicBezTo>
                      <a:pt x="0" y="60271"/>
                      <a:pt x="4937" y="71146"/>
                      <a:pt x="17900" y="75157"/>
                    </a:cubicBezTo>
                    <a:cubicBezTo>
                      <a:pt x="17905" y="75157"/>
                      <a:pt x="17910" y="75162"/>
                      <a:pt x="17915" y="75162"/>
                    </a:cubicBezTo>
                    <a:lnTo>
                      <a:pt x="17921" y="75162"/>
                    </a:lnTo>
                    <a:cubicBezTo>
                      <a:pt x="17937" y="75167"/>
                      <a:pt x="17953" y="75172"/>
                      <a:pt x="17974" y="75177"/>
                    </a:cubicBezTo>
                    <a:lnTo>
                      <a:pt x="17979" y="75177"/>
                    </a:lnTo>
                    <a:cubicBezTo>
                      <a:pt x="17985" y="75182"/>
                      <a:pt x="17990" y="75182"/>
                      <a:pt x="17996" y="75182"/>
                    </a:cubicBezTo>
                    <a:lnTo>
                      <a:pt x="18001" y="75189"/>
                    </a:lnTo>
                    <a:cubicBezTo>
                      <a:pt x="18011" y="75189"/>
                      <a:pt x="18017" y="75194"/>
                      <a:pt x="18022" y="75194"/>
                    </a:cubicBezTo>
                    <a:cubicBezTo>
                      <a:pt x="18028" y="75194"/>
                      <a:pt x="18028" y="75194"/>
                      <a:pt x="18033" y="75199"/>
                    </a:cubicBezTo>
                    <a:lnTo>
                      <a:pt x="18049" y="75199"/>
                    </a:lnTo>
                    <a:cubicBezTo>
                      <a:pt x="18049" y="75204"/>
                      <a:pt x="18054" y="75204"/>
                      <a:pt x="18060" y="75204"/>
                    </a:cubicBezTo>
                    <a:cubicBezTo>
                      <a:pt x="18060" y="75204"/>
                      <a:pt x="18065" y="75204"/>
                      <a:pt x="18070" y="75209"/>
                    </a:cubicBezTo>
                    <a:lnTo>
                      <a:pt x="18086" y="75209"/>
                    </a:lnTo>
                    <a:cubicBezTo>
                      <a:pt x="18086" y="75214"/>
                      <a:pt x="18091" y="75214"/>
                      <a:pt x="18091" y="75214"/>
                    </a:cubicBezTo>
                    <a:cubicBezTo>
                      <a:pt x="18102" y="75214"/>
                      <a:pt x="18107" y="75220"/>
                      <a:pt x="18113" y="75220"/>
                    </a:cubicBezTo>
                    <a:cubicBezTo>
                      <a:pt x="18118" y="75220"/>
                      <a:pt x="18118" y="75220"/>
                      <a:pt x="18123" y="75226"/>
                    </a:cubicBezTo>
                    <a:lnTo>
                      <a:pt x="18139" y="75226"/>
                    </a:lnTo>
                    <a:cubicBezTo>
                      <a:pt x="18139" y="75231"/>
                      <a:pt x="18139" y="75231"/>
                      <a:pt x="18145" y="75231"/>
                    </a:cubicBezTo>
                    <a:cubicBezTo>
                      <a:pt x="18150" y="75231"/>
                      <a:pt x="18160" y="75236"/>
                      <a:pt x="18166" y="75236"/>
                    </a:cubicBezTo>
                    <a:cubicBezTo>
                      <a:pt x="21356" y="76189"/>
                      <a:pt x="24578" y="76647"/>
                      <a:pt x="27742" y="76647"/>
                    </a:cubicBezTo>
                    <a:cubicBezTo>
                      <a:pt x="29280" y="76647"/>
                      <a:pt x="30804" y="76541"/>
                      <a:pt x="32306" y="76327"/>
                    </a:cubicBezTo>
                    <a:cubicBezTo>
                      <a:pt x="44773" y="74592"/>
                      <a:pt x="55711" y="65831"/>
                      <a:pt x="59610" y="53013"/>
                    </a:cubicBezTo>
                    <a:cubicBezTo>
                      <a:pt x="59621" y="52981"/>
                      <a:pt x="59632" y="52949"/>
                      <a:pt x="59642" y="52917"/>
                    </a:cubicBezTo>
                    <a:cubicBezTo>
                      <a:pt x="59642" y="52910"/>
                      <a:pt x="59647" y="52900"/>
                      <a:pt x="59647" y="52895"/>
                    </a:cubicBezTo>
                    <a:cubicBezTo>
                      <a:pt x="59647" y="52890"/>
                      <a:pt x="59653" y="52878"/>
                      <a:pt x="59653" y="52873"/>
                    </a:cubicBezTo>
                    <a:lnTo>
                      <a:pt x="754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91;p36">
                <a:extLst>
                  <a:ext uri="{FF2B5EF4-FFF2-40B4-BE49-F238E27FC236}">
                    <a16:creationId xmlns:a16="http://schemas.microsoft.com/office/drawing/2014/main" id="{6E762E14-D211-7347-8A99-DB686D3CC121}"/>
                  </a:ext>
                </a:extLst>
              </p:cNvPr>
              <p:cNvSpPr/>
              <p:nvPr/>
            </p:nvSpPr>
            <p:spPr>
              <a:xfrm>
                <a:off x="339700" y="1479550"/>
                <a:ext cx="2401100" cy="2182575"/>
              </a:xfrm>
              <a:custGeom>
                <a:avLst/>
                <a:gdLst/>
                <a:ahLst/>
                <a:cxnLst/>
                <a:rect l="l" t="t" r="r" b="b"/>
                <a:pathLst>
                  <a:path w="96044" h="87303" extrusionOk="0">
                    <a:moveTo>
                      <a:pt x="48054" y="0"/>
                    </a:moveTo>
                    <a:cubicBezTo>
                      <a:pt x="44724" y="0"/>
                      <a:pt x="41342" y="384"/>
                      <a:pt x="37962" y="1184"/>
                    </a:cubicBezTo>
                    <a:cubicBezTo>
                      <a:pt x="14507" y="6744"/>
                      <a:pt x="0" y="30257"/>
                      <a:pt x="5555" y="53712"/>
                    </a:cubicBezTo>
                    <a:cubicBezTo>
                      <a:pt x="10309" y="73784"/>
                      <a:pt x="28219" y="87303"/>
                      <a:pt x="47986" y="87303"/>
                    </a:cubicBezTo>
                    <a:cubicBezTo>
                      <a:pt x="51317" y="87303"/>
                      <a:pt x="54700" y="86919"/>
                      <a:pt x="58082" y="86118"/>
                    </a:cubicBezTo>
                    <a:cubicBezTo>
                      <a:pt x="81531" y="80564"/>
                      <a:pt x="96044" y="57046"/>
                      <a:pt x="90489" y="33592"/>
                    </a:cubicBezTo>
                    <a:cubicBezTo>
                      <a:pt x="85730" y="13523"/>
                      <a:pt x="67821" y="0"/>
                      <a:pt x="480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92;p36">
                <a:extLst>
                  <a:ext uri="{FF2B5EF4-FFF2-40B4-BE49-F238E27FC236}">
                    <a16:creationId xmlns:a16="http://schemas.microsoft.com/office/drawing/2014/main" id="{5C7C0144-A5FC-E347-96EB-2E09AC4A0931}"/>
                  </a:ext>
                </a:extLst>
              </p:cNvPr>
              <p:cNvSpPr/>
              <p:nvPr/>
            </p:nvSpPr>
            <p:spPr>
              <a:xfrm>
                <a:off x="2778450" y="1954300"/>
                <a:ext cx="4164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6659" h="7904" extrusionOk="0">
                    <a:moveTo>
                      <a:pt x="13722" y="0"/>
                    </a:moveTo>
                    <a:cubicBezTo>
                      <a:pt x="13517" y="0"/>
                      <a:pt x="13309" y="24"/>
                      <a:pt x="13102" y="73"/>
                    </a:cubicBezTo>
                    <a:lnTo>
                      <a:pt x="2323" y="2630"/>
                    </a:lnTo>
                    <a:cubicBezTo>
                      <a:pt x="890" y="2971"/>
                      <a:pt x="1" y="4409"/>
                      <a:pt x="342" y="5847"/>
                    </a:cubicBezTo>
                    <a:cubicBezTo>
                      <a:pt x="629" y="7079"/>
                      <a:pt x="1730" y="7904"/>
                      <a:pt x="2944" y="7904"/>
                    </a:cubicBezTo>
                    <a:cubicBezTo>
                      <a:pt x="3146" y="7904"/>
                      <a:pt x="3352" y="7881"/>
                      <a:pt x="3558" y="7833"/>
                    </a:cubicBezTo>
                    <a:lnTo>
                      <a:pt x="14338" y="5277"/>
                    </a:lnTo>
                    <a:cubicBezTo>
                      <a:pt x="15776" y="4935"/>
                      <a:pt x="16659" y="3497"/>
                      <a:pt x="16324" y="2060"/>
                    </a:cubicBezTo>
                    <a:cubicBezTo>
                      <a:pt x="16032" y="829"/>
                      <a:pt x="14933" y="0"/>
                      <a:pt x="137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93;p36">
                <a:extLst>
                  <a:ext uri="{FF2B5EF4-FFF2-40B4-BE49-F238E27FC236}">
                    <a16:creationId xmlns:a16="http://schemas.microsoft.com/office/drawing/2014/main" id="{6A9C8549-8FB9-7049-80C6-64EFCA5AD5C2}"/>
                  </a:ext>
                </a:extLst>
              </p:cNvPr>
              <p:cNvSpPr/>
              <p:nvPr/>
            </p:nvSpPr>
            <p:spPr>
              <a:xfrm>
                <a:off x="3399150" y="1807300"/>
                <a:ext cx="416650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6666" h="7901" extrusionOk="0">
                    <a:moveTo>
                      <a:pt x="13727" y="1"/>
                    </a:moveTo>
                    <a:cubicBezTo>
                      <a:pt x="13522" y="1"/>
                      <a:pt x="13315" y="24"/>
                      <a:pt x="13107" y="74"/>
                    </a:cubicBezTo>
                    <a:lnTo>
                      <a:pt x="2328" y="2625"/>
                    </a:lnTo>
                    <a:cubicBezTo>
                      <a:pt x="890" y="2965"/>
                      <a:pt x="1" y="4409"/>
                      <a:pt x="342" y="5841"/>
                    </a:cubicBezTo>
                    <a:cubicBezTo>
                      <a:pt x="633" y="7072"/>
                      <a:pt x="1733" y="7901"/>
                      <a:pt x="2942" y="7901"/>
                    </a:cubicBezTo>
                    <a:cubicBezTo>
                      <a:pt x="3145" y="7901"/>
                      <a:pt x="3352" y="7877"/>
                      <a:pt x="3558" y="7828"/>
                    </a:cubicBezTo>
                    <a:lnTo>
                      <a:pt x="14343" y="5277"/>
                    </a:lnTo>
                    <a:cubicBezTo>
                      <a:pt x="15776" y="4936"/>
                      <a:pt x="16665" y="3493"/>
                      <a:pt x="16324" y="2055"/>
                    </a:cubicBezTo>
                    <a:cubicBezTo>
                      <a:pt x="16032" y="829"/>
                      <a:pt x="14937" y="1"/>
                      <a:pt x="137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94;p36">
                <a:extLst>
                  <a:ext uri="{FF2B5EF4-FFF2-40B4-BE49-F238E27FC236}">
                    <a16:creationId xmlns:a16="http://schemas.microsoft.com/office/drawing/2014/main" id="{ADC5DB4F-0559-CE42-B957-15A0BA53A60F}"/>
                  </a:ext>
                </a:extLst>
              </p:cNvPr>
              <p:cNvSpPr/>
              <p:nvPr/>
            </p:nvSpPr>
            <p:spPr>
              <a:xfrm>
                <a:off x="2239225" y="2546300"/>
                <a:ext cx="1093275" cy="993725"/>
              </a:xfrm>
              <a:custGeom>
                <a:avLst/>
                <a:gdLst/>
                <a:ahLst/>
                <a:cxnLst/>
                <a:rect l="l" t="t" r="r" b="b"/>
                <a:pathLst>
                  <a:path w="43731" h="39749" extrusionOk="0">
                    <a:moveTo>
                      <a:pt x="21882" y="0"/>
                    </a:moveTo>
                    <a:cubicBezTo>
                      <a:pt x="20365" y="0"/>
                      <a:pt x="18823" y="175"/>
                      <a:pt x="17283" y="540"/>
                    </a:cubicBezTo>
                    <a:cubicBezTo>
                      <a:pt x="6605" y="3070"/>
                      <a:pt x="1" y="13774"/>
                      <a:pt x="2530" y="24452"/>
                    </a:cubicBezTo>
                    <a:cubicBezTo>
                      <a:pt x="4695" y="33590"/>
                      <a:pt x="12848" y="39749"/>
                      <a:pt x="21848" y="39749"/>
                    </a:cubicBezTo>
                    <a:cubicBezTo>
                      <a:pt x="23364" y="39749"/>
                      <a:pt x="24904" y="39574"/>
                      <a:pt x="26443" y="39210"/>
                    </a:cubicBezTo>
                    <a:cubicBezTo>
                      <a:pt x="37121" y="36680"/>
                      <a:pt x="43730" y="25969"/>
                      <a:pt x="41199" y="15291"/>
                    </a:cubicBezTo>
                    <a:cubicBezTo>
                      <a:pt x="39035" y="6154"/>
                      <a:pt x="30881" y="0"/>
                      <a:pt x="218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95;p36">
                <a:extLst>
                  <a:ext uri="{FF2B5EF4-FFF2-40B4-BE49-F238E27FC236}">
                    <a16:creationId xmlns:a16="http://schemas.microsoft.com/office/drawing/2014/main" id="{E6C87C47-7CAD-7E44-B24B-259B843DB385}"/>
                  </a:ext>
                </a:extLst>
              </p:cNvPr>
              <p:cNvSpPr/>
              <p:nvPr/>
            </p:nvSpPr>
            <p:spPr>
              <a:xfrm>
                <a:off x="2399425" y="2691775"/>
                <a:ext cx="772875" cy="702650"/>
              </a:xfrm>
              <a:custGeom>
                <a:avLst/>
                <a:gdLst/>
                <a:ahLst/>
                <a:cxnLst/>
                <a:rect l="l" t="t" r="r" b="b"/>
                <a:pathLst>
                  <a:path w="30915" h="28106" extrusionOk="0">
                    <a:moveTo>
                      <a:pt x="15469" y="0"/>
                    </a:moveTo>
                    <a:cubicBezTo>
                      <a:pt x="14396" y="0"/>
                      <a:pt x="13306" y="124"/>
                      <a:pt x="12217" y="382"/>
                    </a:cubicBezTo>
                    <a:cubicBezTo>
                      <a:pt x="4670" y="2172"/>
                      <a:pt x="0" y="9745"/>
                      <a:pt x="1783" y="17291"/>
                    </a:cubicBezTo>
                    <a:cubicBezTo>
                      <a:pt x="3314" y="23753"/>
                      <a:pt x="9081" y="28105"/>
                      <a:pt x="15445" y="28105"/>
                    </a:cubicBezTo>
                    <a:cubicBezTo>
                      <a:pt x="16519" y="28105"/>
                      <a:pt x="17609" y="27981"/>
                      <a:pt x="18698" y="27723"/>
                    </a:cubicBezTo>
                    <a:cubicBezTo>
                      <a:pt x="26244" y="25934"/>
                      <a:pt x="30915" y="18367"/>
                      <a:pt x="29125" y="10814"/>
                    </a:cubicBezTo>
                    <a:cubicBezTo>
                      <a:pt x="27599" y="4353"/>
                      <a:pt x="21833" y="0"/>
                      <a:pt x="15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96;p36">
                <a:extLst>
                  <a:ext uri="{FF2B5EF4-FFF2-40B4-BE49-F238E27FC236}">
                    <a16:creationId xmlns:a16="http://schemas.microsoft.com/office/drawing/2014/main" id="{99795B78-E65D-CF47-BDB4-60899D1286A8}"/>
                  </a:ext>
                </a:extLst>
              </p:cNvPr>
              <p:cNvSpPr/>
              <p:nvPr/>
            </p:nvSpPr>
            <p:spPr>
              <a:xfrm>
                <a:off x="3709375" y="2198000"/>
                <a:ext cx="1093125" cy="993750"/>
              </a:xfrm>
              <a:custGeom>
                <a:avLst/>
                <a:gdLst/>
                <a:ahLst/>
                <a:cxnLst/>
                <a:rect l="l" t="t" r="r" b="b"/>
                <a:pathLst>
                  <a:path w="43725" h="39750" extrusionOk="0">
                    <a:moveTo>
                      <a:pt x="21879" y="0"/>
                    </a:moveTo>
                    <a:cubicBezTo>
                      <a:pt x="20362" y="0"/>
                      <a:pt x="18822" y="175"/>
                      <a:pt x="17282" y="540"/>
                    </a:cubicBezTo>
                    <a:cubicBezTo>
                      <a:pt x="6604" y="3070"/>
                      <a:pt x="0" y="13779"/>
                      <a:pt x="2524" y="24457"/>
                    </a:cubicBezTo>
                    <a:cubicBezTo>
                      <a:pt x="4690" y="33595"/>
                      <a:pt x="12846" y="39749"/>
                      <a:pt x="21845" y="39749"/>
                    </a:cubicBezTo>
                    <a:cubicBezTo>
                      <a:pt x="23362" y="39749"/>
                      <a:pt x="24903" y="39574"/>
                      <a:pt x="26443" y="39210"/>
                    </a:cubicBezTo>
                    <a:cubicBezTo>
                      <a:pt x="37120" y="36680"/>
                      <a:pt x="43725" y="25976"/>
                      <a:pt x="41195" y="15297"/>
                    </a:cubicBezTo>
                    <a:cubicBezTo>
                      <a:pt x="39029" y="6159"/>
                      <a:pt x="30877" y="0"/>
                      <a:pt x="21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7;p36">
                <a:extLst>
                  <a:ext uri="{FF2B5EF4-FFF2-40B4-BE49-F238E27FC236}">
                    <a16:creationId xmlns:a16="http://schemas.microsoft.com/office/drawing/2014/main" id="{5C000826-C5C4-E445-B200-EDC063C0FC2C}"/>
                  </a:ext>
                </a:extLst>
              </p:cNvPr>
              <p:cNvSpPr/>
              <p:nvPr/>
            </p:nvSpPr>
            <p:spPr>
              <a:xfrm>
                <a:off x="3869425" y="2343600"/>
                <a:ext cx="773025" cy="702675"/>
              </a:xfrm>
              <a:custGeom>
                <a:avLst/>
                <a:gdLst/>
                <a:ahLst/>
                <a:cxnLst/>
                <a:rect l="l" t="t" r="r" b="b"/>
                <a:pathLst>
                  <a:path w="30921" h="28107" extrusionOk="0">
                    <a:moveTo>
                      <a:pt x="15472" y="1"/>
                    </a:moveTo>
                    <a:cubicBezTo>
                      <a:pt x="14400" y="1"/>
                      <a:pt x="13311" y="124"/>
                      <a:pt x="12222" y="382"/>
                    </a:cubicBezTo>
                    <a:cubicBezTo>
                      <a:pt x="4671" y="2172"/>
                      <a:pt x="0" y="9740"/>
                      <a:pt x="1790" y="17291"/>
                    </a:cubicBezTo>
                    <a:cubicBezTo>
                      <a:pt x="3321" y="23753"/>
                      <a:pt x="9084" y="28106"/>
                      <a:pt x="15447" y="28106"/>
                    </a:cubicBezTo>
                    <a:cubicBezTo>
                      <a:pt x="16520" y="28106"/>
                      <a:pt x="17609" y="27983"/>
                      <a:pt x="18699" y="27725"/>
                    </a:cubicBezTo>
                    <a:cubicBezTo>
                      <a:pt x="26250" y="25935"/>
                      <a:pt x="30920" y="18362"/>
                      <a:pt x="29131" y="10815"/>
                    </a:cubicBezTo>
                    <a:cubicBezTo>
                      <a:pt x="27600" y="4353"/>
                      <a:pt x="21833" y="1"/>
                      <a:pt x="15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98;p36">
                <a:extLst>
                  <a:ext uri="{FF2B5EF4-FFF2-40B4-BE49-F238E27FC236}">
                    <a16:creationId xmlns:a16="http://schemas.microsoft.com/office/drawing/2014/main" id="{546E63AD-5F02-AF4C-8E11-C6A81F8AAA1B}"/>
                  </a:ext>
                </a:extLst>
              </p:cNvPr>
              <p:cNvSpPr/>
              <p:nvPr/>
            </p:nvSpPr>
            <p:spPr>
              <a:xfrm>
                <a:off x="2727200" y="2691850"/>
                <a:ext cx="400625" cy="271225"/>
              </a:xfrm>
              <a:custGeom>
                <a:avLst/>
                <a:gdLst/>
                <a:ahLst/>
                <a:cxnLst/>
                <a:rect l="l" t="t" r="r" b="b"/>
                <a:pathLst>
                  <a:path w="16025" h="10849" extrusionOk="0">
                    <a:moveTo>
                      <a:pt x="16025" y="10843"/>
                    </a:moveTo>
                    <a:lnTo>
                      <a:pt x="16025" y="10849"/>
                    </a:lnTo>
                    <a:lnTo>
                      <a:pt x="16025" y="10843"/>
                    </a:lnTo>
                    <a:close/>
                    <a:moveTo>
                      <a:pt x="16014" y="10811"/>
                    </a:moveTo>
                    <a:lnTo>
                      <a:pt x="16014" y="10811"/>
                    </a:lnTo>
                    <a:cubicBezTo>
                      <a:pt x="16020" y="10817"/>
                      <a:pt x="16020" y="10828"/>
                      <a:pt x="16020" y="10833"/>
                    </a:cubicBezTo>
                    <a:cubicBezTo>
                      <a:pt x="16020" y="10828"/>
                      <a:pt x="16020" y="10817"/>
                      <a:pt x="16014" y="10811"/>
                    </a:cubicBezTo>
                    <a:lnTo>
                      <a:pt x="16014" y="10811"/>
                    </a:lnTo>
                    <a:close/>
                    <a:moveTo>
                      <a:pt x="2247" y="1"/>
                    </a:moveTo>
                    <a:cubicBezTo>
                      <a:pt x="1507" y="6"/>
                      <a:pt x="757" y="70"/>
                      <a:pt x="0" y="198"/>
                    </a:cubicBezTo>
                    <a:cubicBezTo>
                      <a:pt x="757" y="70"/>
                      <a:pt x="1507" y="6"/>
                      <a:pt x="2247" y="1"/>
                    </a:cubicBezTo>
                    <a:close/>
                    <a:moveTo>
                      <a:pt x="2360" y="1"/>
                    </a:moveTo>
                    <a:lnTo>
                      <a:pt x="2360" y="1"/>
                    </a:lnTo>
                    <a:cubicBezTo>
                      <a:pt x="2610" y="1"/>
                      <a:pt x="2860" y="6"/>
                      <a:pt x="3110" y="16"/>
                    </a:cubicBezTo>
                    <a:cubicBezTo>
                      <a:pt x="2860" y="6"/>
                      <a:pt x="2610" y="1"/>
                      <a:pt x="2360" y="1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99;p36">
                <a:extLst>
                  <a:ext uri="{FF2B5EF4-FFF2-40B4-BE49-F238E27FC236}">
                    <a16:creationId xmlns:a16="http://schemas.microsoft.com/office/drawing/2014/main" id="{9E75FE84-BEE4-F14E-9B5E-DEA8DBEC3946}"/>
                  </a:ext>
                </a:extLst>
              </p:cNvPr>
              <p:cNvSpPr/>
              <p:nvPr/>
            </p:nvSpPr>
            <p:spPr>
              <a:xfrm>
                <a:off x="338500" y="1480250"/>
                <a:ext cx="2331600" cy="1985375"/>
              </a:xfrm>
              <a:custGeom>
                <a:avLst/>
                <a:gdLst/>
                <a:ahLst/>
                <a:cxnLst/>
                <a:rect l="l" t="t" r="r" b="b"/>
                <a:pathLst>
                  <a:path w="93264" h="79415" extrusionOk="0">
                    <a:moveTo>
                      <a:pt x="47987" y="0"/>
                    </a:moveTo>
                    <a:cubicBezTo>
                      <a:pt x="44659" y="0"/>
                      <a:pt x="41278" y="383"/>
                      <a:pt x="37898" y="1183"/>
                    </a:cubicBezTo>
                    <a:cubicBezTo>
                      <a:pt x="14491" y="6728"/>
                      <a:pt x="1" y="30165"/>
                      <a:pt x="5465" y="53572"/>
                    </a:cubicBezTo>
                    <a:cubicBezTo>
                      <a:pt x="12472" y="69294"/>
                      <a:pt x="28171" y="79415"/>
                      <a:pt x="45266" y="79415"/>
                    </a:cubicBezTo>
                    <a:cubicBezTo>
                      <a:pt x="48596" y="79415"/>
                      <a:pt x="51979" y="79031"/>
                      <a:pt x="55361" y="78229"/>
                    </a:cubicBezTo>
                    <a:cubicBezTo>
                      <a:pt x="78773" y="72686"/>
                      <a:pt x="93263" y="49247"/>
                      <a:pt x="87799" y="25841"/>
                    </a:cubicBezTo>
                    <a:cubicBezTo>
                      <a:pt x="80791" y="10118"/>
                      <a:pt x="65085" y="0"/>
                      <a:pt x="479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00;p36">
                <a:extLst>
                  <a:ext uri="{FF2B5EF4-FFF2-40B4-BE49-F238E27FC236}">
                    <a16:creationId xmlns:a16="http://schemas.microsoft.com/office/drawing/2014/main" id="{1378CDB9-CF76-354E-B421-FBA2BFD60F2D}"/>
                  </a:ext>
                </a:extLst>
              </p:cNvPr>
              <p:cNvSpPr/>
              <p:nvPr/>
            </p:nvSpPr>
            <p:spPr>
              <a:xfrm>
                <a:off x="899025" y="1927225"/>
                <a:ext cx="1319725" cy="1278450"/>
              </a:xfrm>
              <a:custGeom>
                <a:avLst/>
                <a:gdLst/>
                <a:ahLst/>
                <a:cxnLst/>
                <a:rect l="l" t="t" r="r" b="b"/>
                <a:pathLst>
                  <a:path w="52789" h="51138" extrusionOk="0">
                    <a:moveTo>
                      <a:pt x="22299" y="1"/>
                    </a:moveTo>
                    <a:cubicBezTo>
                      <a:pt x="21670" y="1"/>
                      <a:pt x="21032" y="73"/>
                      <a:pt x="20393" y="225"/>
                    </a:cubicBezTo>
                    <a:cubicBezTo>
                      <a:pt x="15957" y="1274"/>
                      <a:pt x="13214" y="5721"/>
                      <a:pt x="14263" y="10157"/>
                    </a:cubicBezTo>
                    <a:lnTo>
                      <a:pt x="16463" y="19439"/>
                    </a:lnTo>
                    <a:lnTo>
                      <a:pt x="7174" y="21639"/>
                    </a:lnTo>
                    <a:cubicBezTo>
                      <a:pt x="2743" y="22693"/>
                      <a:pt x="0" y="27140"/>
                      <a:pt x="1050" y="31571"/>
                    </a:cubicBezTo>
                    <a:cubicBezTo>
                      <a:pt x="1948" y="35369"/>
                      <a:pt x="5335" y="37925"/>
                      <a:pt x="9075" y="37925"/>
                    </a:cubicBezTo>
                    <a:cubicBezTo>
                      <a:pt x="9704" y="37925"/>
                      <a:pt x="10343" y="37852"/>
                      <a:pt x="10982" y="37701"/>
                    </a:cubicBezTo>
                    <a:lnTo>
                      <a:pt x="20265" y="35502"/>
                    </a:lnTo>
                    <a:lnTo>
                      <a:pt x="22464" y="44789"/>
                    </a:lnTo>
                    <a:cubicBezTo>
                      <a:pt x="23366" y="48581"/>
                      <a:pt x="26755" y="51137"/>
                      <a:pt x="30490" y="51137"/>
                    </a:cubicBezTo>
                    <a:cubicBezTo>
                      <a:pt x="31119" y="51137"/>
                      <a:pt x="31758" y="51065"/>
                      <a:pt x="32396" y="50914"/>
                    </a:cubicBezTo>
                    <a:cubicBezTo>
                      <a:pt x="36833" y="49864"/>
                      <a:pt x="39576" y="45418"/>
                      <a:pt x="38526" y="40981"/>
                    </a:cubicBezTo>
                    <a:lnTo>
                      <a:pt x="36327" y="31699"/>
                    </a:lnTo>
                    <a:lnTo>
                      <a:pt x="45615" y="29499"/>
                    </a:lnTo>
                    <a:cubicBezTo>
                      <a:pt x="50046" y="28445"/>
                      <a:pt x="52788" y="23998"/>
                      <a:pt x="51740" y="19567"/>
                    </a:cubicBezTo>
                    <a:cubicBezTo>
                      <a:pt x="50842" y="15770"/>
                      <a:pt x="47455" y="13213"/>
                      <a:pt x="43716" y="13213"/>
                    </a:cubicBezTo>
                    <a:cubicBezTo>
                      <a:pt x="43086" y="13213"/>
                      <a:pt x="42447" y="13286"/>
                      <a:pt x="41807" y="13437"/>
                    </a:cubicBezTo>
                    <a:lnTo>
                      <a:pt x="32524" y="15637"/>
                    </a:lnTo>
                    <a:lnTo>
                      <a:pt x="30324" y="6348"/>
                    </a:lnTo>
                    <a:cubicBezTo>
                      <a:pt x="29422" y="2557"/>
                      <a:pt x="26034" y="1"/>
                      <a:pt x="22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EE6C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01;p36">
                <a:extLst>
                  <a:ext uri="{FF2B5EF4-FFF2-40B4-BE49-F238E27FC236}">
                    <a16:creationId xmlns:a16="http://schemas.microsoft.com/office/drawing/2014/main" id="{50899814-8809-6E41-800D-7537551A3BA5}"/>
                  </a:ext>
                </a:extLst>
              </p:cNvPr>
              <p:cNvSpPr/>
              <p:nvPr/>
            </p:nvSpPr>
            <p:spPr>
              <a:xfrm>
                <a:off x="1097125" y="1927225"/>
                <a:ext cx="1121625" cy="868075"/>
              </a:xfrm>
              <a:custGeom>
                <a:avLst/>
                <a:gdLst/>
                <a:ahLst/>
                <a:cxnLst/>
                <a:rect l="l" t="t" r="r" b="b"/>
                <a:pathLst>
                  <a:path w="44865" h="34723" extrusionOk="0">
                    <a:moveTo>
                      <a:pt x="14375" y="1"/>
                    </a:moveTo>
                    <a:cubicBezTo>
                      <a:pt x="13746" y="1"/>
                      <a:pt x="13108" y="73"/>
                      <a:pt x="12469" y="225"/>
                    </a:cubicBezTo>
                    <a:cubicBezTo>
                      <a:pt x="8033" y="1274"/>
                      <a:pt x="5290" y="5721"/>
                      <a:pt x="6339" y="10157"/>
                    </a:cubicBezTo>
                    <a:lnTo>
                      <a:pt x="8539" y="19439"/>
                    </a:lnTo>
                    <a:lnTo>
                      <a:pt x="1" y="21462"/>
                    </a:lnTo>
                    <a:cubicBezTo>
                      <a:pt x="6088" y="29711"/>
                      <a:pt x="15837" y="34723"/>
                      <a:pt x="26278" y="34723"/>
                    </a:cubicBezTo>
                    <a:cubicBezTo>
                      <a:pt x="27211" y="34723"/>
                      <a:pt x="28149" y="34683"/>
                      <a:pt x="29090" y="34602"/>
                    </a:cubicBezTo>
                    <a:lnTo>
                      <a:pt x="28403" y="31699"/>
                    </a:lnTo>
                    <a:lnTo>
                      <a:pt x="37691" y="29499"/>
                    </a:lnTo>
                    <a:cubicBezTo>
                      <a:pt x="42122" y="28445"/>
                      <a:pt x="44864" y="23998"/>
                      <a:pt x="43816" y="19567"/>
                    </a:cubicBezTo>
                    <a:cubicBezTo>
                      <a:pt x="42918" y="15770"/>
                      <a:pt x="39531" y="13213"/>
                      <a:pt x="35792" y="13213"/>
                    </a:cubicBezTo>
                    <a:cubicBezTo>
                      <a:pt x="35162" y="13213"/>
                      <a:pt x="34523" y="13286"/>
                      <a:pt x="33883" y="13437"/>
                    </a:cubicBezTo>
                    <a:lnTo>
                      <a:pt x="24600" y="15637"/>
                    </a:lnTo>
                    <a:lnTo>
                      <a:pt x="22400" y="6348"/>
                    </a:lnTo>
                    <a:cubicBezTo>
                      <a:pt x="21498" y="2557"/>
                      <a:pt x="18110" y="1"/>
                      <a:pt x="1437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602;p36">
              <a:extLst>
                <a:ext uri="{FF2B5EF4-FFF2-40B4-BE49-F238E27FC236}">
                  <a16:creationId xmlns:a16="http://schemas.microsoft.com/office/drawing/2014/main" id="{BEE64186-843D-B347-B7C2-896225B5393D}"/>
                </a:ext>
              </a:extLst>
            </p:cNvPr>
            <p:cNvSpPr/>
            <p:nvPr/>
          </p:nvSpPr>
          <p:spPr>
            <a:xfrm>
              <a:off x="5813606" y="0"/>
              <a:ext cx="1548450" cy="2745675"/>
            </a:xfrm>
            <a:custGeom>
              <a:avLst/>
              <a:gdLst/>
              <a:ahLst/>
              <a:cxnLst/>
              <a:rect l="l" t="t" r="r" b="b"/>
              <a:pathLst>
                <a:path w="61938" h="109827" extrusionOk="0">
                  <a:moveTo>
                    <a:pt x="43947" y="109827"/>
                  </a:moveTo>
                  <a:cubicBezTo>
                    <a:pt x="46710" y="100354"/>
                    <a:pt x="67383" y="68236"/>
                    <a:pt x="60525" y="52990"/>
                  </a:cubicBezTo>
                  <a:cubicBezTo>
                    <a:pt x="53667" y="37745"/>
                    <a:pt x="11335" y="27186"/>
                    <a:pt x="2799" y="18354"/>
                  </a:cubicBezTo>
                  <a:cubicBezTo>
                    <a:pt x="-5736" y="9522"/>
                    <a:pt x="8227" y="3059"/>
                    <a:pt x="9312" y="0"/>
                  </a:cubicBezTo>
                </a:path>
              </a:pathLst>
            </a:cu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64" name="Google Shape;705;p43">
            <a:extLst>
              <a:ext uri="{FF2B5EF4-FFF2-40B4-BE49-F238E27FC236}">
                <a16:creationId xmlns:a16="http://schemas.microsoft.com/office/drawing/2014/main" id="{81F20B54-F738-A848-8EEF-98196F013A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651" t="16548" r="24646"/>
          <a:stretch/>
        </p:blipFill>
        <p:spPr>
          <a:xfrm>
            <a:off x="854384" y="2349795"/>
            <a:ext cx="2967951" cy="279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" grpId="0" animBg="1"/>
      <p:bldP spid="488" grpId="0"/>
      <p:bldP spid="4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729;p45">
            <a:extLst>
              <a:ext uri="{FF2B5EF4-FFF2-40B4-BE49-F238E27FC236}">
                <a16:creationId xmlns:a16="http://schemas.microsoft.com/office/drawing/2014/main" id="{459F66DD-2FBA-8443-9249-0434FAD66DBD}"/>
              </a:ext>
            </a:extLst>
          </p:cNvPr>
          <p:cNvGrpSpPr/>
          <p:nvPr/>
        </p:nvGrpSpPr>
        <p:grpSpPr>
          <a:xfrm>
            <a:off x="-4886847" y="201854"/>
            <a:ext cx="3322800" cy="251400"/>
            <a:chOff x="725275" y="544600"/>
            <a:chExt cx="3322800" cy="251400"/>
          </a:xfrm>
        </p:grpSpPr>
        <p:sp>
          <p:nvSpPr>
            <p:cNvPr id="318" name="Google Shape;730;p45">
              <a:extLst>
                <a:ext uri="{FF2B5EF4-FFF2-40B4-BE49-F238E27FC236}">
                  <a16:creationId xmlns:a16="http://schemas.microsoft.com/office/drawing/2014/main" id="{AE6AA90E-7809-AE4F-9D4B-24EFF4E3DE5F}"/>
                </a:ext>
              </a:extLst>
            </p:cNvPr>
            <p:cNvSpPr/>
            <p:nvPr/>
          </p:nvSpPr>
          <p:spPr>
            <a:xfrm>
              <a:off x="725275" y="544600"/>
              <a:ext cx="3322800" cy="25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731;p45">
              <a:extLst>
                <a:ext uri="{FF2B5EF4-FFF2-40B4-BE49-F238E27FC236}">
                  <a16:creationId xmlns:a16="http://schemas.microsoft.com/office/drawing/2014/main" id="{DBB1797F-9D3B-4B44-917A-A1522ED22426}"/>
                </a:ext>
              </a:extLst>
            </p:cNvPr>
            <p:cNvSpPr/>
            <p:nvPr/>
          </p:nvSpPr>
          <p:spPr>
            <a:xfrm>
              <a:off x="807976" y="595539"/>
              <a:ext cx="849218" cy="121480"/>
            </a:xfrm>
            <a:custGeom>
              <a:avLst/>
              <a:gdLst/>
              <a:ahLst/>
              <a:cxnLst/>
              <a:rect l="l" t="t" r="r" b="b"/>
              <a:pathLst>
                <a:path w="13786" h="1972" extrusionOk="0">
                  <a:moveTo>
                    <a:pt x="0" y="0"/>
                  </a:moveTo>
                  <a:lnTo>
                    <a:pt x="0" y="1972"/>
                  </a:lnTo>
                  <a:lnTo>
                    <a:pt x="13786" y="1972"/>
                  </a:lnTo>
                  <a:lnTo>
                    <a:pt x="1378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732;p45">
              <a:extLst>
                <a:ext uri="{FF2B5EF4-FFF2-40B4-BE49-F238E27FC236}">
                  <a16:creationId xmlns:a16="http://schemas.microsoft.com/office/drawing/2014/main" id="{B3AD51CB-0CB5-A146-B270-BB9718BABB10}"/>
                </a:ext>
              </a:extLst>
            </p:cNvPr>
            <p:cNvSpPr/>
            <p:nvPr/>
          </p:nvSpPr>
          <p:spPr>
            <a:xfrm>
              <a:off x="2282770" y="595539"/>
              <a:ext cx="1693815" cy="121480"/>
            </a:xfrm>
            <a:custGeom>
              <a:avLst/>
              <a:gdLst/>
              <a:ahLst/>
              <a:cxnLst/>
              <a:rect l="l" t="t" r="r" b="b"/>
              <a:pathLst>
                <a:path w="27497" h="1972" extrusionOk="0">
                  <a:moveTo>
                    <a:pt x="0" y="0"/>
                  </a:moveTo>
                  <a:lnTo>
                    <a:pt x="0" y="1972"/>
                  </a:lnTo>
                  <a:lnTo>
                    <a:pt x="27496" y="1972"/>
                  </a:lnTo>
                  <a:lnTo>
                    <a:pt x="27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733;p45">
              <a:extLst>
                <a:ext uri="{FF2B5EF4-FFF2-40B4-BE49-F238E27FC236}">
                  <a16:creationId xmlns:a16="http://schemas.microsoft.com/office/drawing/2014/main" id="{1E9D569F-034A-9543-A009-0B543DD3A767}"/>
                </a:ext>
              </a:extLst>
            </p:cNvPr>
            <p:cNvSpPr/>
            <p:nvPr/>
          </p:nvSpPr>
          <p:spPr>
            <a:xfrm>
              <a:off x="1657148" y="595539"/>
              <a:ext cx="625671" cy="121480"/>
            </a:xfrm>
            <a:custGeom>
              <a:avLst/>
              <a:gdLst/>
              <a:ahLst/>
              <a:cxnLst/>
              <a:rect l="l" t="t" r="r" b="b"/>
              <a:pathLst>
                <a:path w="10157" h="1972" extrusionOk="0">
                  <a:moveTo>
                    <a:pt x="1" y="0"/>
                  </a:moveTo>
                  <a:lnTo>
                    <a:pt x="1" y="1972"/>
                  </a:lnTo>
                  <a:lnTo>
                    <a:pt x="10156" y="1972"/>
                  </a:lnTo>
                  <a:lnTo>
                    <a:pt x="1015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3892909-960D-7E4B-8A93-E4674FABF283}"/>
              </a:ext>
            </a:extLst>
          </p:cNvPr>
          <p:cNvGrpSpPr/>
          <p:nvPr/>
        </p:nvGrpSpPr>
        <p:grpSpPr>
          <a:xfrm>
            <a:off x="5578953" y="3884"/>
            <a:ext cx="2842312" cy="4453826"/>
            <a:chOff x="5430477" y="0"/>
            <a:chExt cx="2842312" cy="4453826"/>
          </a:xfrm>
        </p:grpSpPr>
        <p:grpSp>
          <p:nvGrpSpPr>
            <p:cNvPr id="229" name="Google Shape;560;p36">
              <a:extLst>
                <a:ext uri="{FF2B5EF4-FFF2-40B4-BE49-F238E27FC236}">
                  <a16:creationId xmlns:a16="http://schemas.microsoft.com/office/drawing/2014/main" id="{6FECB22A-3695-684B-AE4A-057BA00E12E9}"/>
                </a:ext>
              </a:extLst>
            </p:cNvPr>
            <p:cNvGrpSpPr/>
            <p:nvPr/>
          </p:nvGrpSpPr>
          <p:grpSpPr>
            <a:xfrm rot="1637668">
              <a:off x="5430477" y="2476920"/>
              <a:ext cx="2842312" cy="1976906"/>
              <a:chOff x="164875" y="299500"/>
              <a:chExt cx="7355425" cy="5115900"/>
            </a:xfrm>
          </p:grpSpPr>
          <p:sp>
            <p:nvSpPr>
              <p:cNvPr id="231" name="Google Shape;561;p36">
                <a:extLst>
                  <a:ext uri="{FF2B5EF4-FFF2-40B4-BE49-F238E27FC236}">
                    <a16:creationId xmlns:a16="http://schemas.microsoft.com/office/drawing/2014/main" id="{4F07EC99-E3AE-FD41-8697-3743E698AF95}"/>
                  </a:ext>
                </a:extLst>
              </p:cNvPr>
              <p:cNvSpPr/>
              <p:nvPr/>
            </p:nvSpPr>
            <p:spPr>
              <a:xfrm>
                <a:off x="1356375" y="670525"/>
                <a:ext cx="3923175" cy="2683600"/>
              </a:xfrm>
              <a:custGeom>
                <a:avLst/>
                <a:gdLst/>
                <a:ahLst/>
                <a:cxnLst/>
                <a:rect l="l" t="t" r="r" b="b"/>
                <a:pathLst>
                  <a:path w="156927" h="107344" extrusionOk="0">
                    <a:moveTo>
                      <a:pt x="139314" y="0"/>
                    </a:moveTo>
                    <a:lnTo>
                      <a:pt x="0" y="32997"/>
                    </a:lnTo>
                    <a:lnTo>
                      <a:pt x="17612" y="107344"/>
                    </a:lnTo>
                    <a:lnTo>
                      <a:pt x="156926" y="74340"/>
                    </a:lnTo>
                    <a:lnTo>
                      <a:pt x="13931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562;p36">
                <a:extLst>
                  <a:ext uri="{FF2B5EF4-FFF2-40B4-BE49-F238E27FC236}">
                    <a16:creationId xmlns:a16="http://schemas.microsoft.com/office/drawing/2014/main" id="{FA21A999-4C33-A74F-AE58-A1153A25D297}"/>
                  </a:ext>
                </a:extLst>
              </p:cNvPr>
              <p:cNvSpPr/>
              <p:nvPr/>
            </p:nvSpPr>
            <p:spPr>
              <a:xfrm>
                <a:off x="2364775" y="803500"/>
                <a:ext cx="1913000" cy="453100"/>
              </a:xfrm>
              <a:custGeom>
                <a:avLst/>
                <a:gdLst/>
                <a:ahLst/>
                <a:cxnLst/>
                <a:rect l="l" t="t" r="r" b="b"/>
                <a:pathLst>
                  <a:path w="76520" h="18124" extrusionOk="0">
                    <a:moveTo>
                      <a:pt x="76520" y="1"/>
                    </a:moveTo>
                    <a:lnTo>
                      <a:pt x="0" y="18124"/>
                    </a:lnTo>
                    <a:lnTo>
                      <a:pt x="0" y="1812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563;p36">
                <a:extLst>
                  <a:ext uri="{FF2B5EF4-FFF2-40B4-BE49-F238E27FC236}">
                    <a16:creationId xmlns:a16="http://schemas.microsoft.com/office/drawing/2014/main" id="{63A89498-91F9-E24D-99D7-B6F148BB94C7}"/>
                  </a:ext>
                </a:extLst>
              </p:cNvPr>
              <p:cNvSpPr/>
              <p:nvPr/>
            </p:nvSpPr>
            <p:spPr>
              <a:xfrm>
                <a:off x="2364775" y="803500"/>
                <a:ext cx="1961200" cy="1505475"/>
              </a:xfrm>
              <a:custGeom>
                <a:avLst/>
                <a:gdLst/>
                <a:ahLst/>
                <a:cxnLst/>
                <a:rect l="l" t="t" r="r" b="b"/>
                <a:pathLst>
                  <a:path w="78448" h="60219" extrusionOk="0">
                    <a:moveTo>
                      <a:pt x="76520" y="1"/>
                    </a:moveTo>
                    <a:lnTo>
                      <a:pt x="0" y="18124"/>
                    </a:lnTo>
                    <a:cubicBezTo>
                      <a:pt x="4070" y="21085"/>
                      <a:pt x="8229" y="24308"/>
                      <a:pt x="12410" y="27817"/>
                    </a:cubicBezTo>
                    <a:cubicBezTo>
                      <a:pt x="31268" y="43618"/>
                      <a:pt x="49295" y="59605"/>
                      <a:pt x="75104" y="60219"/>
                    </a:cubicBezTo>
                    <a:cubicBezTo>
                      <a:pt x="72440" y="56122"/>
                      <a:pt x="70427" y="51505"/>
                      <a:pt x="69234" y="46484"/>
                    </a:cubicBezTo>
                    <a:cubicBezTo>
                      <a:pt x="65911" y="32439"/>
                      <a:pt x="69778" y="18374"/>
                      <a:pt x="78447" y="8154"/>
                    </a:cubicBezTo>
                    <a:lnTo>
                      <a:pt x="765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564;p36">
                <a:extLst>
                  <a:ext uri="{FF2B5EF4-FFF2-40B4-BE49-F238E27FC236}">
                    <a16:creationId xmlns:a16="http://schemas.microsoft.com/office/drawing/2014/main" id="{8756F5A3-5761-F449-8C30-24C01FC451A6}"/>
                  </a:ext>
                </a:extLst>
              </p:cNvPr>
              <p:cNvSpPr/>
              <p:nvPr/>
            </p:nvSpPr>
            <p:spPr>
              <a:xfrm>
                <a:off x="803575" y="1149050"/>
                <a:ext cx="985550" cy="419075"/>
              </a:xfrm>
              <a:custGeom>
                <a:avLst/>
                <a:gdLst/>
                <a:ahLst/>
                <a:cxnLst/>
                <a:rect l="l" t="t" r="r" b="b"/>
                <a:pathLst>
                  <a:path w="39422" h="16763" extrusionOk="0">
                    <a:moveTo>
                      <a:pt x="34870" y="1"/>
                    </a:moveTo>
                    <a:cubicBezTo>
                      <a:pt x="34588" y="1"/>
                      <a:pt x="34301" y="33"/>
                      <a:pt x="34015" y="101"/>
                    </a:cubicBezTo>
                    <a:lnTo>
                      <a:pt x="3211" y="7401"/>
                    </a:lnTo>
                    <a:cubicBezTo>
                      <a:pt x="1225" y="7870"/>
                      <a:pt x="0" y="9857"/>
                      <a:pt x="469" y="11838"/>
                    </a:cubicBezTo>
                    <a:lnTo>
                      <a:pt x="964" y="13925"/>
                    </a:lnTo>
                    <a:cubicBezTo>
                      <a:pt x="1365" y="15621"/>
                      <a:pt x="2878" y="16763"/>
                      <a:pt x="4551" y="16763"/>
                    </a:cubicBezTo>
                    <a:cubicBezTo>
                      <a:pt x="4833" y="16763"/>
                      <a:pt x="5119" y="16731"/>
                      <a:pt x="5406" y="16663"/>
                    </a:cubicBezTo>
                    <a:lnTo>
                      <a:pt x="36209" y="9367"/>
                    </a:lnTo>
                    <a:cubicBezTo>
                      <a:pt x="38195" y="8898"/>
                      <a:pt x="39421" y="6907"/>
                      <a:pt x="38952" y="4926"/>
                    </a:cubicBezTo>
                    <a:lnTo>
                      <a:pt x="38456" y="2844"/>
                    </a:lnTo>
                    <a:cubicBezTo>
                      <a:pt x="38056" y="1143"/>
                      <a:pt x="36543" y="1"/>
                      <a:pt x="3487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565;p36">
                <a:extLst>
                  <a:ext uri="{FF2B5EF4-FFF2-40B4-BE49-F238E27FC236}">
                    <a16:creationId xmlns:a16="http://schemas.microsoft.com/office/drawing/2014/main" id="{DF2006E7-ED34-9048-AF9D-0C920DCEE3D9}"/>
                  </a:ext>
                </a:extLst>
              </p:cNvPr>
              <p:cNvSpPr/>
              <p:nvPr/>
            </p:nvSpPr>
            <p:spPr>
              <a:xfrm>
                <a:off x="4303200" y="299500"/>
                <a:ext cx="1004175" cy="455775"/>
              </a:xfrm>
              <a:custGeom>
                <a:avLst/>
                <a:gdLst/>
                <a:ahLst/>
                <a:cxnLst/>
                <a:rect l="l" t="t" r="r" b="b"/>
                <a:pathLst>
                  <a:path w="40167" h="18231" extrusionOk="0">
                    <a:moveTo>
                      <a:pt x="37918" y="1"/>
                    </a:moveTo>
                    <a:cubicBezTo>
                      <a:pt x="37911" y="1"/>
                      <a:pt x="37904" y="2"/>
                      <a:pt x="37898" y="3"/>
                    </a:cubicBezTo>
                    <a:lnTo>
                      <a:pt x="75" y="8962"/>
                    </a:lnTo>
                    <a:cubicBezTo>
                      <a:pt x="32" y="8972"/>
                      <a:pt x="0" y="9019"/>
                      <a:pt x="11" y="9063"/>
                    </a:cubicBezTo>
                    <a:lnTo>
                      <a:pt x="2168" y="18164"/>
                    </a:lnTo>
                    <a:cubicBezTo>
                      <a:pt x="2177" y="18205"/>
                      <a:pt x="2213" y="18231"/>
                      <a:pt x="2250" y="18231"/>
                    </a:cubicBezTo>
                    <a:cubicBezTo>
                      <a:pt x="2257" y="18231"/>
                      <a:pt x="2263" y="18230"/>
                      <a:pt x="2269" y="18228"/>
                    </a:cubicBezTo>
                    <a:lnTo>
                      <a:pt x="40091" y="9270"/>
                    </a:lnTo>
                    <a:cubicBezTo>
                      <a:pt x="40140" y="9260"/>
                      <a:pt x="40166" y="9211"/>
                      <a:pt x="40155" y="9169"/>
                    </a:cubicBezTo>
                    <a:lnTo>
                      <a:pt x="37999" y="67"/>
                    </a:lnTo>
                    <a:cubicBezTo>
                      <a:pt x="37990" y="26"/>
                      <a:pt x="37957" y="1"/>
                      <a:pt x="379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566;p36">
                <a:extLst>
                  <a:ext uri="{FF2B5EF4-FFF2-40B4-BE49-F238E27FC236}">
                    <a16:creationId xmlns:a16="http://schemas.microsoft.com/office/drawing/2014/main" id="{BF413352-EED7-B744-A352-993342D2ABBB}"/>
                  </a:ext>
                </a:extLst>
              </p:cNvPr>
              <p:cNvSpPr/>
              <p:nvPr/>
            </p:nvSpPr>
            <p:spPr>
              <a:xfrm>
                <a:off x="761775" y="1209225"/>
                <a:ext cx="1231050" cy="767875"/>
              </a:xfrm>
              <a:custGeom>
                <a:avLst/>
                <a:gdLst/>
                <a:ahLst/>
                <a:cxnLst/>
                <a:rect l="l" t="t" r="r" b="b"/>
                <a:pathLst>
                  <a:path w="49242" h="30715" extrusionOk="0">
                    <a:moveTo>
                      <a:pt x="40517" y="1"/>
                    </a:moveTo>
                    <a:cubicBezTo>
                      <a:pt x="40103" y="1"/>
                      <a:pt x="39681" y="49"/>
                      <a:pt x="39260" y="149"/>
                    </a:cubicBezTo>
                    <a:lnTo>
                      <a:pt x="4713" y="8329"/>
                    </a:lnTo>
                    <a:cubicBezTo>
                      <a:pt x="1800" y="9021"/>
                      <a:pt x="0" y="11940"/>
                      <a:pt x="687" y="14853"/>
                    </a:cubicBezTo>
                    <a:lnTo>
                      <a:pt x="3462" y="26543"/>
                    </a:lnTo>
                    <a:cubicBezTo>
                      <a:pt x="4049" y="29037"/>
                      <a:pt x="6274" y="30715"/>
                      <a:pt x="8730" y="30715"/>
                    </a:cubicBezTo>
                    <a:cubicBezTo>
                      <a:pt x="9143" y="30715"/>
                      <a:pt x="9562" y="30668"/>
                      <a:pt x="9980" y="30569"/>
                    </a:cubicBezTo>
                    <a:lnTo>
                      <a:pt x="44528" y="22382"/>
                    </a:lnTo>
                    <a:cubicBezTo>
                      <a:pt x="47441" y="21696"/>
                      <a:pt x="49241" y="18778"/>
                      <a:pt x="48549" y="15864"/>
                    </a:cubicBezTo>
                    <a:lnTo>
                      <a:pt x="45779" y="4169"/>
                    </a:lnTo>
                    <a:cubicBezTo>
                      <a:pt x="45192" y="1678"/>
                      <a:pt x="42968" y="1"/>
                      <a:pt x="4051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567;p36">
                <a:extLst>
                  <a:ext uri="{FF2B5EF4-FFF2-40B4-BE49-F238E27FC236}">
                    <a16:creationId xmlns:a16="http://schemas.microsoft.com/office/drawing/2014/main" id="{59BE8C5D-E092-774E-882F-30808835AF04}"/>
                  </a:ext>
                </a:extLst>
              </p:cNvPr>
              <p:cNvSpPr/>
              <p:nvPr/>
            </p:nvSpPr>
            <p:spPr>
              <a:xfrm>
                <a:off x="4235175" y="356200"/>
                <a:ext cx="1258325" cy="821825"/>
              </a:xfrm>
              <a:custGeom>
                <a:avLst/>
                <a:gdLst/>
                <a:ahLst/>
                <a:cxnLst/>
                <a:rect l="l" t="t" r="r" b="b"/>
                <a:pathLst>
                  <a:path w="50333" h="32873" extrusionOk="0">
                    <a:moveTo>
                      <a:pt x="44986" y="1"/>
                    </a:moveTo>
                    <a:cubicBezTo>
                      <a:pt x="44977" y="1"/>
                      <a:pt x="44968" y="2"/>
                      <a:pt x="44959" y="4"/>
                    </a:cubicBezTo>
                    <a:lnTo>
                      <a:pt x="106" y="10629"/>
                    </a:lnTo>
                    <a:cubicBezTo>
                      <a:pt x="42" y="10644"/>
                      <a:pt x="0" y="10714"/>
                      <a:pt x="16" y="10777"/>
                    </a:cubicBezTo>
                    <a:lnTo>
                      <a:pt x="5229" y="32778"/>
                    </a:lnTo>
                    <a:cubicBezTo>
                      <a:pt x="5243" y="32833"/>
                      <a:pt x="5293" y="32872"/>
                      <a:pt x="5347" y="32872"/>
                    </a:cubicBezTo>
                    <a:cubicBezTo>
                      <a:pt x="5356" y="32872"/>
                      <a:pt x="5365" y="32871"/>
                      <a:pt x="5374" y="32869"/>
                    </a:cubicBezTo>
                    <a:lnTo>
                      <a:pt x="50225" y="22244"/>
                    </a:lnTo>
                    <a:cubicBezTo>
                      <a:pt x="50289" y="22228"/>
                      <a:pt x="50333" y="22159"/>
                      <a:pt x="50316" y="22095"/>
                    </a:cubicBezTo>
                    <a:lnTo>
                      <a:pt x="45108" y="100"/>
                    </a:lnTo>
                    <a:cubicBezTo>
                      <a:pt x="45094" y="40"/>
                      <a:pt x="45041" y="1"/>
                      <a:pt x="449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568;p36">
                <a:extLst>
                  <a:ext uri="{FF2B5EF4-FFF2-40B4-BE49-F238E27FC236}">
                    <a16:creationId xmlns:a16="http://schemas.microsoft.com/office/drawing/2014/main" id="{BA9D4FAF-8584-174C-A907-0937AE13B437}"/>
                  </a:ext>
                </a:extLst>
              </p:cNvPr>
              <p:cNvSpPr/>
              <p:nvPr/>
            </p:nvSpPr>
            <p:spPr>
              <a:xfrm>
                <a:off x="4320100" y="945500"/>
                <a:ext cx="3200200" cy="3120850"/>
              </a:xfrm>
              <a:custGeom>
                <a:avLst/>
                <a:gdLst/>
                <a:ahLst/>
                <a:cxnLst/>
                <a:rect l="l" t="t" r="r" b="b"/>
                <a:pathLst>
                  <a:path w="128008" h="124834" extrusionOk="0">
                    <a:moveTo>
                      <a:pt x="36869" y="1"/>
                    </a:moveTo>
                    <a:cubicBezTo>
                      <a:pt x="28665" y="1"/>
                      <a:pt x="20445" y="3011"/>
                      <a:pt x="14007" y="9084"/>
                    </a:cubicBezTo>
                    <a:cubicBezTo>
                      <a:pt x="618" y="21711"/>
                      <a:pt x="1" y="42805"/>
                      <a:pt x="12627" y="56194"/>
                    </a:cubicBezTo>
                    <a:lnTo>
                      <a:pt x="67509" y="114377"/>
                    </a:lnTo>
                    <a:cubicBezTo>
                      <a:pt x="74066" y="121327"/>
                      <a:pt x="82902" y="124834"/>
                      <a:pt x="91757" y="124834"/>
                    </a:cubicBezTo>
                    <a:cubicBezTo>
                      <a:pt x="99960" y="124834"/>
                      <a:pt x="108180" y="121823"/>
                      <a:pt x="114619" y="115751"/>
                    </a:cubicBezTo>
                    <a:cubicBezTo>
                      <a:pt x="128008" y="103124"/>
                      <a:pt x="122699" y="85842"/>
                      <a:pt x="110072" y="72453"/>
                    </a:cubicBezTo>
                    <a:lnTo>
                      <a:pt x="61118" y="10458"/>
                    </a:lnTo>
                    <a:cubicBezTo>
                      <a:pt x="54560" y="3508"/>
                      <a:pt x="45724" y="1"/>
                      <a:pt x="368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569;p36">
                <a:extLst>
                  <a:ext uri="{FF2B5EF4-FFF2-40B4-BE49-F238E27FC236}">
                    <a16:creationId xmlns:a16="http://schemas.microsoft.com/office/drawing/2014/main" id="{9E9EBECA-819D-D44D-9A7F-C811DE17940C}"/>
                  </a:ext>
                </a:extLst>
              </p:cNvPr>
              <p:cNvSpPr/>
              <p:nvPr/>
            </p:nvSpPr>
            <p:spPr>
              <a:xfrm>
                <a:off x="6123350" y="3906750"/>
                <a:ext cx="316800" cy="141325"/>
              </a:xfrm>
              <a:custGeom>
                <a:avLst/>
                <a:gdLst/>
                <a:ahLst/>
                <a:cxnLst/>
                <a:rect l="l" t="t" r="r" b="b"/>
                <a:pathLst>
                  <a:path w="12672" h="565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851" y="2813"/>
                      <a:pt x="8176" y="4700"/>
                      <a:pt x="12671" y="5652"/>
                    </a:cubicBezTo>
                    <a:cubicBezTo>
                      <a:pt x="8182" y="4700"/>
                      <a:pt x="3851" y="2813"/>
                      <a:pt x="0" y="1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570;p36">
                <a:extLst>
                  <a:ext uri="{FF2B5EF4-FFF2-40B4-BE49-F238E27FC236}">
                    <a16:creationId xmlns:a16="http://schemas.microsoft.com/office/drawing/2014/main" id="{0F689FF7-EBC3-4D46-8DA5-6B527D12029F}"/>
                  </a:ext>
                </a:extLst>
              </p:cNvPr>
              <p:cNvSpPr/>
              <p:nvPr/>
            </p:nvSpPr>
            <p:spPr>
              <a:xfrm>
                <a:off x="5061025" y="2796900"/>
                <a:ext cx="2371950" cy="1269375"/>
              </a:xfrm>
              <a:custGeom>
                <a:avLst/>
                <a:gdLst/>
                <a:ahLst/>
                <a:cxnLst/>
                <a:rect l="l" t="t" r="r" b="b"/>
                <a:pathLst>
                  <a:path w="94878" h="50775" extrusionOk="0">
                    <a:moveTo>
                      <a:pt x="9203" y="0"/>
                    </a:moveTo>
                    <a:cubicBezTo>
                      <a:pt x="7398" y="224"/>
                      <a:pt x="5598" y="336"/>
                      <a:pt x="3814" y="336"/>
                    </a:cubicBezTo>
                    <a:cubicBezTo>
                      <a:pt x="2536" y="336"/>
                      <a:pt x="1263" y="277"/>
                      <a:pt x="0" y="166"/>
                    </a:cubicBezTo>
                    <a:lnTo>
                      <a:pt x="0" y="166"/>
                    </a:lnTo>
                    <a:lnTo>
                      <a:pt x="37872" y="40321"/>
                    </a:lnTo>
                    <a:cubicBezTo>
                      <a:pt x="39310" y="41839"/>
                      <a:pt x="40849" y="43197"/>
                      <a:pt x="42478" y="44384"/>
                    </a:cubicBezTo>
                    <a:cubicBezTo>
                      <a:pt x="46333" y="47202"/>
                      <a:pt x="50669" y="49093"/>
                      <a:pt x="55164" y="50046"/>
                    </a:cubicBezTo>
                    <a:cubicBezTo>
                      <a:pt x="57453" y="50536"/>
                      <a:pt x="59786" y="50775"/>
                      <a:pt x="62119" y="50775"/>
                    </a:cubicBezTo>
                    <a:cubicBezTo>
                      <a:pt x="70326" y="50775"/>
                      <a:pt x="78543" y="47766"/>
                      <a:pt x="84982" y="41695"/>
                    </a:cubicBezTo>
                    <a:cubicBezTo>
                      <a:pt x="85759" y="40960"/>
                      <a:pt x="86474" y="40215"/>
                      <a:pt x="87128" y="39448"/>
                    </a:cubicBezTo>
                    <a:lnTo>
                      <a:pt x="87133" y="39448"/>
                    </a:lnTo>
                    <a:cubicBezTo>
                      <a:pt x="87133" y="39443"/>
                      <a:pt x="87139" y="39438"/>
                      <a:pt x="87139" y="39431"/>
                    </a:cubicBezTo>
                    <a:cubicBezTo>
                      <a:pt x="94878" y="30388"/>
                      <a:pt x="94067" y="19381"/>
                      <a:pt x="88433" y="9188"/>
                    </a:cubicBezTo>
                    <a:lnTo>
                      <a:pt x="88433" y="9188"/>
                    </a:lnTo>
                    <a:cubicBezTo>
                      <a:pt x="77446" y="11158"/>
                      <a:pt x="65677" y="15018"/>
                      <a:pt x="52800" y="16686"/>
                    </a:cubicBezTo>
                    <a:cubicBezTo>
                      <a:pt x="51254" y="16883"/>
                      <a:pt x="49710" y="16979"/>
                      <a:pt x="48176" y="16979"/>
                    </a:cubicBezTo>
                    <a:cubicBezTo>
                      <a:pt x="33574" y="16979"/>
                      <a:pt x="19504" y="8410"/>
                      <a:pt x="920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571;p36">
                <a:extLst>
                  <a:ext uri="{FF2B5EF4-FFF2-40B4-BE49-F238E27FC236}">
                    <a16:creationId xmlns:a16="http://schemas.microsoft.com/office/drawing/2014/main" id="{FECE203D-A7A8-BE45-9799-4BA2222848C4}"/>
                  </a:ext>
                </a:extLst>
              </p:cNvPr>
              <p:cNvSpPr/>
              <p:nvPr/>
            </p:nvSpPr>
            <p:spPr>
              <a:xfrm>
                <a:off x="3956750" y="622775"/>
                <a:ext cx="2401100" cy="2182525"/>
              </a:xfrm>
              <a:custGeom>
                <a:avLst/>
                <a:gdLst/>
                <a:ahLst/>
                <a:cxnLst/>
                <a:rect l="l" t="t" r="r" b="b"/>
                <a:pathLst>
                  <a:path w="96044" h="87301" extrusionOk="0">
                    <a:moveTo>
                      <a:pt x="48058" y="1"/>
                    </a:moveTo>
                    <a:cubicBezTo>
                      <a:pt x="44728" y="1"/>
                      <a:pt x="41344" y="384"/>
                      <a:pt x="37962" y="1186"/>
                    </a:cubicBezTo>
                    <a:cubicBezTo>
                      <a:pt x="14508" y="6740"/>
                      <a:pt x="1" y="30258"/>
                      <a:pt x="5555" y="53713"/>
                    </a:cubicBezTo>
                    <a:cubicBezTo>
                      <a:pt x="10309" y="73779"/>
                      <a:pt x="28216" y="87300"/>
                      <a:pt x="47981" y="87300"/>
                    </a:cubicBezTo>
                    <a:cubicBezTo>
                      <a:pt x="51314" y="87300"/>
                      <a:pt x="54699" y="86916"/>
                      <a:pt x="58083" y="86114"/>
                    </a:cubicBezTo>
                    <a:cubicBezTo>
                      <a:pt x="81537" y="80559"/>
                      <a:pt x="96044" y="57046"/>
                      <a:pt x="90489" y="33592"/>
                    </a:cubicBezTo>
                    <a:cubicBezTo>
                      <a:pt x="85735" y="13520"/>
                      <a:pt x="67825" y="1"/>
                      <a:pt x="480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572;p36">
                <a:extLst>
                  <a:ext uri="{FF2B5EF4-FFF2-40B4-BE49-F238E27FC236}">
                    <a16:creationId xmlns:a16="http://schemas.microsoft.com/office/drawing/2014/main" id="{93739B73-9975-9D4A-8813-27A599D252D3}"/>
                  </a:ext>
                </a:extLst>
              </p:cNvPr>
              <p:cNvSpPr/>
              <p:nvPr/>
            </p:nvSpPr>
            <p:spPr>
              <a:xfrm>
                <a:off x="3958225" y="622775"/>
                <a:ext cx="2331725" cy="1985400"/>
              </a:xfrm>
              <a:custGeom>
                <a:avLst/>
                <a:gdLst/>
                <a:ahLst/>
                <a:cxnLst/>
                <a:rect l="l" t="t" r="r" b="b"/>
                <a:pathLst>
                  <a:path w="93269" h="79416" extrusionOk="0">
                    <a:moveTo>
                      <a:pt x="47997" y="0"/>
                    </a:moveTo>
                    <a:cubicBezTo>
                      <a:pt x="44667" y="0"/>
                      <a:pt x="41284" y="384"/>
                      <a:pt x="37903" y="1186"/>
                    </a:cubicBezTo>
                    <a:cubicBezTo>
                      <a:pt x="14497" y="6729"/>
                      <a:pt x="0" y="30168"/>
                      <a:pt x="5470" y="53573"/>
                    </a:cubicBezTo>
                    <a:cubicBezTo>
                      <a:pt x="12477" y="69296"/>
                      <a:pt x="28179" y="79415"/>
                      <a:pt x="45277" y="79415"/>
                    </a:cubicBezTo>
                    <a:cubicBezTo>
                      <a:pt x="48605" y="79415"/>
                      <a:pt x="51986" y="79032"/>
                      <a:pt x="55366" y="78231"/>
                    </a:cubicBezTo>
                    <a:cubicBezTo>
                      <a:pt x="78772" y="72688"/>
                      <a:pt x="93269" y="49249"/>
                      <a:pt x="87800" y="25844"/>
                    </a:cubicBezTo>
                    <a:cubicBezTo>
                      <a:pt x="80792" y="10122"/>
                      <a:pt x="65092" y="0"/>
                      <a:pt x="479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573;p36">
                <a:extLst>
                  <a:ext uri="{FF2B5EF4-FFF2-40B4-BE49-F238E27FC236}">
                    <a16:creationId xmlns:a16="http://schemas.microsoft.com/office/drawing/2014/main" id="{87B01C4E-AAE3-F941-971F-F0540B155D9C}"/>
                  </a:ext>
                </a:extLst>
              </p:cNvPr>
              <p:cNvSpPr/>
              <p:nvPr/>
            </p:nvSpPr>
            <p:spPr>
              <a:xfrm>
                <a:off x="4778650" y="949000"/>
                <a:ext cx="486775" cy="442500"/>
              </a:xfrm>
              <a:custGeom>
                <a:avLst/>
                <a:gdLst/>
                <a:ahLst/>
                <a:cxnLst/>
                <a:rect l="l" t="t" r="r" b="b"/>
                <a:pathLst>
                  <a:path w="19471" h="17700" extrusionOk="0">
                    <a:moveTo>
                      <a:pt x="9749" y="0"/>
                    </a:moveTo>
                    <a:cubicBezTo>
                      <a:pt x="9072" y="0"/>
                      <a:pt x="8384" y="79"/>
                      <a:pt x="7696" y="242"/>
                    </a:cubicBezTo>
                    <a:cubicBezTo>
                      <a:pt x="2940" y="1365"/>
                      <a:pt x="0" y="6132"/>
                      <a:pt x="1124" y="10888"/>
                    </a:cubicBezTo>
                    <a:cubicBezTo>
                      <a:pt x="2090" y="14959"/>
                      <a:pt x="5722" y="17699"/>
                      <a:pt x="9731" y="17699"/>
                    </a:cubicBezTo>
                    <a:cubicBezTo>
                      <a:pt x="10405" y="17699"/>
                      <a:pt x="11090" y="17622"/>
                      <a:pt x="11774" y="17460"/>
                    </a:cubicBezTo>
                    <a:cubicBezTo>
                      <a:pt x="16530" y="16330"/>
                      <a:pt x="19470" y="11564"/>
                      <a:pt x="18342" y="6808"/>
                    </a:cubicBezTo>
                    <a:cubicBezTo>
                      <a:pt x="17381" y="2740"/>
                      <a:pt x="13754" y="0"/>
                      <a:pt x="97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574;p36">
                <a:extLst>
                  <a:ext uri="{FF2B5EF4-FFF2-40B4-BE49-F238E27FC236}">
                    <a16:creationId xmlns:a16="http://schemas.microsoft.com/office/drawing/2014/main" id="{C9421F41-990A-7B46-8FA6-8924531CF0CF}"/>
                  </a:ext>
                </a:extLst>
              </p:cNvPr>
              <p:cNvSpPr/>
              <p:nvPr/>
            </p:nvSpPr>
            <p:spPr>
              <a:xfrm>
                <a:off x="4985275" y="1821400"/>
                <a:ext cx="486800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9472" h="17699" extrusionOk="0">
                    <a:moveTo>
                      <a:pt x="9740" y="0"/>
                    </a:moveTo>
                    <a:cubicBezTo>
                      <a:pt x="9065" y="0"/>
                      <a:pt x="8380" y="78"/>
                      <a:pt x="7695" y="240"/>
                    </a:cubicBezTo>
                    <a:cubicBezTo>
                      <a:pt x="2941" y="1368"/>
                      <a:pt x="1" y="6134"/>
                      <a:pt x="1130" y="10890"/>
                    </a:cubicBezTo>
                    <a:cubicBezTo>
                      <a:pt x="2091" y="14959"/>
                      <a:pt x="5718" y="17699"/>
                      <a:pt x="9724" y="17699"/>
                    </a:cubicBezTo>
                    <a:cubicBezTo>
                      <a:pt x="10401" y="17699"/>
                      <a:pt x="11088" y="17621"/>
                      <a:pt x="11775" y="17458"/>
                    </a:cubicBezTo>
                    <a:cubicBezTo>
                      <a:pt x="16531" y="16333"/>
                      <a:pt x="19471" y="11567"/>
                      <a:pt x="18348" y="6811"/>
                    </a:cubicBezTo>
                    <a:cubicBezTo>
                      <a:pt x="17380" y="2740"/>
                      <a:pt x="13749" y="0"/>
                      <a:pt x="97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575;p36">
                <a:extLst>
                  <a:ext uri="{FF2B5EF4-FFF2-40B4-BE49-F238E27FC236}">
                    <a16:creationId xmlns:a16="http://schemas.microsoft.com/office/drawing/2014/main" id="{534F713A-08C6-1C41-A3BA-2E2BE57FD8DA}"/>
                  </a:ext>
                </a:extLst>
              </p:cNvPr>
              <p:cNvSpPr/>
              <p:nvPr/>
            </p:nvSpPr>
            <p:spPr>
              <a:xfrm>
                <a:off x="4445775" y="1488525"/>
                <a:ext cx="486800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9472" h="17699" extrusionOk="0">
                    <a:moveTo>
                      <a:pt x="9739" y="1"/>
                    </a:moveTo>
                    <a:cubicBezTo>
                      <a:pt x="9065" y="1"/>
                      <a:pt x="8380" y="78"/>
                      <a:pt x="7696" y="240"/>
                    </a:cubicBezTo>
                    <a:cubicBezTo>
                      <a:pt x="2940" y="1369"/>
                      <a:pt x="1" y="6136"/>
                      <a:pt x="1124" y="10891"/>
                    </a:cubicBezTo>
                    <a:cubicBezTo>
                      <a:pt x="2086" y="14956"/>
                      <a:pt x="5719" y="17699"/>
                      <a:pt x="9724" y="17699"/>
                    </a:cubicBezTo>
                    <a:cubicBezTo>
                      <a:pt x="10399" y="17699"/>
                      <a:pt x="11085" y="17621"/>
                      <a:pt x="11771" y="17458"/>
                    </a:cubicBezTo>
                    <a:cubicBezTo>
                      <a:pt x="16526" y="16335"/>
                      <a:pt x="19472" y="11562"/>
                      <a:pt x="18342" y="6812"/>
                    </a:cubicBezTo>
                    <a:cubicBezTo>
                      <a:pt x="17380" y="2741"/>
                      <a:pt x="13746" y="1"/>
                      <a:pt x="97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576;p36">
                <a:extLst>
                  <a:ext uri="{FF2B5EF4-FFF2-40B4-BE49-F238E27FC236}">
                    <a16:creationId xmlns:a16="http://schemas.microsoft.com/office/drawing/2014/main" id="{F9A20105-7805-4F43-B519-7EA9674DD1EC}"/>
                  </a:ext>
                </a:extLst>
              </p:cNvPr>
              <p:cNvSpPr/>
              <p:nvPr/>
            </p:nvSpPr>
            <p:spPr>
              <a:xfrm>
                <a:off x="5318125" y="1281850"/>
                <a:ext cx="486800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9472" h="17699" extrusionOk="0">
                    <a:moveTo>
                      <a:pt x="9748" y="0"/>
                    </a:moveTo>
                    <a:cubicBezTo>
                      <a:pt x="9073" y="0"/>
                      <a:pt x="8387" y="78"/>
                      <a:pt x="7701" y="241"/>
                    </a:cubicBezTo>
                    <a:cubicBezTo>
                      <a:pt x="2945" y="1366"/>
                      <a:pt x="0" y="6132"/>
                      <a:pt x="1130" y="10888"/>
                    </a:cubicBezTo>
                    <a:cubicBezTo>
                      <a:pt x="2092" y="14958"/>
                      <a:pt x="5727" y="17699"/>
                      <a:pt x="9733" y="17699"/>
                    </a:cubicBezTo>
                    <a:cubicBezTo>
                      <a:pt x="10407" y="17699"/>
                      <a:pt x="11092" y="17621"/>
                      <a:pt x="11776" y="17459"/>
                    </a:cubicBezTo>
                    <a:cubicBezTo>
                      <a:pt x="16532" y="16331"/>
                      <a:pt x="19472" y="11564"/>
                      <a:pt x="18347" y="6808"/>
                    </a:cubicBezTo>
                    <a:cubicBezTo>
                      <a:pt x="17386" y="2743"/>
                      <a:pt x="13753" y="0"/>
                      <a:pt x="974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577;p36">
                <a:extLst>
                  <a:ext uri="{FF2B5EF4-FFF2-40B4-BE49-F238E27FC236}">
                    <a16:creationId xmlns:a16="http://schemas.microsoft.com/office/drawing/2014/main" id="{EBC873F7-F4FB-9D48-96EF-907E3599427B}"/>
                  </a:ext>
                </a:extLst>
              </p:cNvPr>
              <p:cNvSpPr/>
              <p:nvPr/>
            </p:nvSpPr>
            <p:spPr>
              <a:xfrm>
                <a:off x="4922175" y="948900"/>
                <a:ext cx="1000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955" extrusionOk="0">
                    <a:moveTo>
                      <a:pt x="4000" y="1"/>
                    </a:moveTo>
                    <a:cubicBezTo>
                      <a:pt x="3324" y="1"/>
                      <a:pt x="2641" y="81"/>
                      <a:pt x="1955" y="241"/>
                    </a:cubicBezTo>
                    <a:cubicBezTo>
                      <a:pt x="1273" y="404"/>
                      <a:pt x="630" y="640"/>
                      <a:pt x="27" y="941"/>
                    </a:cubicBezTo>
                    <a:lnTo>
                      <a:pt x="27" y="941"/>
                    </a:lnTo>
                    <a:cubicBezTo>
                      <a:pt x="630" y="640"/>
                      <a:pt x="1273" y="404"/>
                      <a:pt x="1955" y="246"/>
                    </a:cubicBezTo>
                    <a:cubicBezTo>
                      <a:pt x="2641" y="81"/>
                      <a:pt x="3329" y="1"/>
                      <a:pt x="4000" y="1"/>
                    </a:cubicBezTo>
                    <a:close/>
                    <a:moveTo>
                      <a:pt x="11" y="949"/>
                    </a:moveTo>
                    <a:cubicBezTo>
                      <a:pt x="6" y="949"/>
                      <a:pt x="6" y="954"/>
                      <a:pt x="1" y="954"/>
                    </a:cubicBezTo>
                    <a:cubicBezTo>
                      <a:pt x="6" y="954"/>
                      <a:pt x="6" y="954"/>
                      <a:pt x="11" y="949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578;p36">
                <a:extLst>
                  <a:ext uri="{FF2B5EF4-FFF2-40B4-BE49-F238E27FC236}">
                    <a16:creationId xmlns:a16="http://schemas.microsoft.com/office/drawing/2014/main" id="{2A25ABB4-E1EF-0E4E-83A0-5766CDF41B0E}"/>
                  </a:ext>
                </a:extLst>
              </p:cNvPr>
              <p:cNvSpPr/>
              <p:nvPr/>
            </p:nvSpPr>
            <p:spPr>
              <a:xfrm>
                <a:off x="4814975" y="948900"/>
                <a:ext cx="429150" cy="278575"/>
              </a:xfrm>
              <a:custGeom>
                <a:avLst/>
                <a:gdLst/>
                <a:ahLst/>
                <a:cxnLst/>
                <a:rect l="l" t="t" r="r" b="b"/>
                <a:pathLst>
                  <a:path w="17166" h="11143" extrusionOk="0">
                    <a:moveTo>
                      <a:pt x="8288" y="1"/>
                    </a:moveTo>
                    <a:cubicBezTo>
                      <a:pt x="7617" y="1"/>
                      <a:pt x="6929" y="81"/>
                      <a:pt x="6243" y="246"/>
                    </a:cubicBezTo>
                    <a:cubicBezTo>
                      <a:pt x="5555" y="406"/>
                      <a:pt x="4906" y="645"/>
                      <a:pt x="4299" y="949"/>
                    </a:cubicBezTo>
                    <a:cubicBezTo>
                      <a:pt x="4294" y="949"/>
                      <a:pt x="4294" y="954"/>
                      <a:pt x="4289" y="954"/>
                    </a:cubicBezTo>
                    <a:cubicBezTo>
                      <a:pt x="4282" y="959"/>
                      <a:pt x="4277" y="959"/>
                      <a:pt x="4272" y="964"/>
                    </a:cubicBezTo>
                    <a:cubicBezTo>
                      <a:pt x="2275" y="1977"/>
                      <a:pt x="767" y="3702"/>
                      <a:pt x="0" y="5742"/>
                    </a:cubicBezTo>
                    <a:cubicBezTo>
                      <a:pt x="2775" y="9107"/>
                      <a:pt x="6956" y="11142"/>
                      <a:pt x="11414" y="11142"/>
                    </a:cubicBezTo>
                    <a:cubicBezTo>
                      <a:pt x="12543" y="11142"/>
                      <a:pt x="13688" y="11014"/>
                      <a:pt x="14833" y="10742"/>
                    </a:cubicBezTo>
                    <a:cubicBezTo>
                      <a:pt x="15594" y="10562"/>
                      <a:pt x="16324" y="10306"/>
                      <a:pt x="17027" y="10019"/>
                    </a:cubicBezTo>
                    <a:cubicBezTo>
                      <a:pt x="17166" y="8974"/>
                      <a:pt x="17149" y="7898"/>
                      <a:pt x="16889" y="6812"/>
                    </a:cubicBezTo>
                    <a:cubicBezTo>
                      <a:pt x="16825" y="6536"/>
                      <a:pt x="16751" y="6269"/>
                      <a:pt x="16660" y="6008"/>
                    </a:cubicBezTo>
                    <a:cubicBezTo>
                      <a:pt x="15749" y="3324"/>
                      <a:pt x="13645" y="1321"/>
                      <a:pt x="11088" y="464"/>
                    </a:cubicBezTo>
                    <a:cubicBezTo>
                      <a:pt x="10200" y="160"/>
                      <a:pt x="9257" y="1"/>
                      <a:pt x="8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579;p36">
                <a:extLst>
                  <a:ext uri="{FF2B5EF4-FFF2-40B4-BE49-F238E27FC236}">
                    <a16:creationId xmlns:a16="http://schemas.microsoft.com/office/drawing/2014/main" id="{04F9554A-197E-3340-903C-083E612CFA94}"/>
                  </a:ext>
                </a:extLst>
              </p:cNvPr>
              <p:cNvSpPr/>
              <p:nvPr/>
            </p:nvSpPr>
            <p:spPr>
              <a:xfrm>
                <a:off x="5498275" y="1281900"/>
                <a:ext cx="278700" cy="170725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6829" extrusionOk="0">
                    <a:moveTo>
                      <a:pt x="11147" y="6828"/>
                    </a:moveTo>
                    <a:lnTo>
                      <a:pt x="11147" y="6828"/>
                    </a:lnTo>
                    <a:lnTo>
                      <a:pt x="11147" y="6828"/>
                    </a:lnTo>
                    <a:close/>
                    <a:moveTo>
                      <a:pt x="2540" y="0"/>
                    </a:moveTo>
                    <a:cubicBezTo>
                      <a:pt x="1864" y="0"/>
                      <a:pt x="1178" y="74"/>
                      <a:pt x="495" y="239"/>
                    </a:cubicBezTo>
                    <a:cubicBezTo>
                      <a:pt x="325" y="278"/>
                      <a:pt x="160" y="325"/>
                      <a:pt x="0" y="373"/>
                    </a:cubicBezTo>
                    <a:cubicBezTo>
                      <a:pt x="160" y="325"/>
                      <a:pt x="325" y="278"/>
                      <a:pt x="495" y="239"/>
                    </a:cubicBezTo>
                    <a:cubicBezTo>
                      <a:pt x="1178" y="74"/>
                      <a:pt x="1864" y="0"/>
                      <a:pt x="2540" y="0"/>
                    </a:cubicBezTo>
                    <a:cubicBezTo>
                      <a:pt x="3275" y="0"/>
                      <a:pt x="3995" y="91"/>
                      <a:pt x="4693" y="266"/>
                    </a:cubicBezTo>
                    <a:cubicBezTo>
                      <a:pt x="3995" y="91"/>
                      <a:pt x="3275" y="0"/>
                      <a:pt x="2540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580;p36">
                <a:extLst>
                  <a:ext uri="{FF2B5EF4-FFF2-40B4-BE49-F238E27FC236}">
                    <a16:creationId xmlns:a16="http://schemas.microsoft.com/office/drawing/2014/main" id="{975A0F21-3FEA-0E4E-AEE3-2D36B409A762}"/>
                  </a:ext>
                </a:extLst>
              </p:cNvPr>
              <p:cNvSpPr/>
              <p:nvPr/>
            </p:nvSpPr>
            <p:spPr>
              <a:xfrm>
                <a:off x="5358600" y="1281900"/>
                <a:ext cx="426625" cy="291975"/>
              </a:xfrm>
              <a:custGeom>
                <a:avLst/>
                <a:gdLst/>
                <a:ahLst/>
                <a:cxnLst/>
                <a:rect l="l" t="t" r="r" b="b"/>
                <a:pathLst>
                  <a:path w="17065" h="11679" extrusionOk="0">
                    <a:moveTo>
                      <a:pt x="8127" y="0"/>
                    </a:moveTo>
                    <a:cubicBezTo>
                      <a:pt x="7451" y="0"/>
                      <a:pt x="6765" y="74"/>
                      <a:pt x="6082" y="239"/>
                    </a:cubicBezTo>
                    <a:cubicBezTo>
                      <a:pt x="5912" y="278"/>
                      <a:pt x="5747" y="325"/>
                      <a:pt x="5587" y="373"/>
                    </a:cubicBezTo>
                    <a:cubicBezTo>
                      <a:pt x="2983" y="1151"/>
                      <a:pt x="1001" y="3046"/>
                      <a:pt x="1" y="5400"/>
                    </a:cubicBezTo>
                    <a:cubicBezTo>
                      <a:pt x="2749" y="9289"/>
                      <a:pt x="7254" y="11679"/>
                      <a:pt x="12095" y="11679"/>
                    </a:cubicBezTo>
                    <a:cubicBezTo>
                      <a:pt x="13224" y="11679"/>
                      <a:pt x="14370" y="11551"/>
                      <a:pt x="15514" y="11280"/>
                    </a:cubicBezTo>
                    <a:cubicBezTo>
                      <a:pt x="15914" y="11184"/>
                      <a:pt x="16297" y="11066"/>
                      <a:pt x="16675" y="10939"/>
                    </a:cubicBezTo>
                    <a:cubicBezTo>
                      <a:pt x="17000" y="9629"/>
                      <a:pt x="17064" y="8234"/>
                      <a:pt x="16734" y="6828"/>
                    </a:cubicBezTo>
                    <a:cubicBezTo>
                      <a:pt x="16728" y="6817"/>
                      <a:pt x="16728" y="6811"/>
                      <a:pt x="16728" y="6806"/>
                    </a:cubicBezTo>
                    <a:cubicBezTo>
                      <a:pt x="15941" y="3483"/>
                      <a:pt x="13373" y="1050"/>
                      <a:pt x="10280" y="266"/>
                    </a:cubicBezTo>
                    <a:cubicBezTo>
                      <a:pt x="9582" y="91"/>
                      <a:pt x="8862" y="0"/>
                      <a:pt x="8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581;p36">
                <a:extLst>
                  <a:ext uri="{FF2B5EF4-FFF2-40B4-BE49-F238E27FC236}">
                    <a16:creationId xmlns:a16="http://schemas.microsoft.com/office/drawing/2014/main" id="{A5C9673A-430C-FA44-9A24-E01A04A6A5C7}"/>
                  </a:ext>
                </a:extLst>
              </p:cNvPr>
              <p:cNvSpPr/>
              <p:nvPr/>
            </p:nvSpPr>
            <p:spPr>
              <a:xfrm>
                <a:off x="4689300" y="1488550"/>
                <a:ext cx="78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3154" h="586" extrusionOk="0">
                    <a:moveTo>
                      <a:pt x="0" y="0"/>
                    </a:moveTo>
                    <a:cubicBezTo>
                      <a:pt x="1097" y="0"/>
                      <a:pt x="2163" y="207"/>
                      <a:pt x="3154" y="585"/>
                    </a:cubicBezTo>
                    <a:cubicBezTo>
                      <a:pt x="2163" y="202"/>
                      <a:pt x="1097" y="0"/>
                      <a:pt x="0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582;p36">
                <a:extLst>
                  <a:ext uri="{FF2B5EF4-FFF2-40B4-BE49-F238E27FC236}">
                    <a16:creationId xmlns:a16="http://schemas.microsoft.com/office/drawing/2014/main" id="{6C3F563F-B64E-7C45-8F1A-A8D5112ACFCF}"/>
                  </a:ext>
                </a:extLst>
              </p:cNvPr>
              <p:cNvSpPr/>
              <p:nvPr/>
            </p:nvSpPr>
            <p:spPr>
              <a:xfrm>
                <a:off x="4516625" y="1488550"/>
                <a:ext cx="396000" cy="278950"/>
              </a:xfrm>
              <a:custGeom>
                <a:avLst/>
                <a:gdLst/>
                <a:ahLst/>
                <a:cxnLst/>
                <a:rect l="l" t="t" r="r" b="b"/>
                <a:pathLst>
                  <a:path w="15840" h="11158" extrusionOk="0">
                    <a:moveTo>
                      <a:pt x="6907" y="0"/>
                    </a:moveTo>
                    <a:cubicBezTo>
                      <a:pt x="6231" y="0"/>
                      <a:pt x="5544" y="79"/>
                      <a:pt x="4862" y="239"/>
                    </a:cubicBezTo>
                    <a:cubicBezTo>
                      <a:pt x="4766" y="261"/>
                      <a:pt x="4676" y="288"/>
                      <a:pt x="4585" y="308"/>
                    </a:cubicBezTo>
                    <a:cubicBezTo>
                      <a:pt x="2700" y="824"/>
                      <a:pt x="1140" y="1938"/>
                      <a:pt x="0" y="3371"/>
                    </a:cubicBezTo>
                    <a:cubicBezTo>
                      <a:pt x="2567" y="8142"/>
                      <a:pt x="7583" y="11157"/>
                      <a:pt x="13016" y="11157"/>
                    </a:cubicBezTo>
                    <a:cubicBezTo>
                      <a:pt x="13826" y="11157"/>
                      <a:pt x="14635" y="11088"/>
                      <a:pt x="15456" y="10954"/>
                    </a:cubicBezTo>
                    <a:cubicBezTo>
                      <a:pt x="15764" y="9697"/>
                      <a:pt x="15839" y="8366"/>
                      <a:pt x="15557" y="7023"/>
                    </a:cubicBezTo>
                    <a:cubicBezTo>
                      <a:pt x="15540" y="6949"/>
                      <a:pt x="15525" y="6880"/>
                      <a:pt x="15508" y="6811"/>
                    </a:cubicBezTo>
                    <a:cubicBezTo>
                      <a:pt x="15141" y="5256"/>
                      <a:pt x="14385" y="3898"/>
                      <a:pt x="13372" y="2812"/>
                    </a:cubicBezTo>
                    <a:cubicBezTo>
                      <a:pt x="12452" y="1827"/>
                      <a:pt x="11317" y="1065"/>
                      <a:pt x="10061" y="585"/>
                    </a:cubicBezTo>
                    <a:cubicBezTo>
                      <a:pt x="9070" y="207"/>
                      <a:pt x="8004" y="0"/>
                      <a:pt x="69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583;p36">
                <a:extLst>
                  <a:ext uri="{FF2B5EF4-FFF2-40B4-BE49-F238E27FC236}">
                    <a16:creationId xmlns:a16="http://schemas.microsoft.com/office/drawing/2014/main" id="{5F9439BB-F558-1B4A-9A5A-2ACDA9E532D3}"/>
                  </a:ext>
                </a:extLst>
              </p:cNvPr>
              <p:cNvSpPr/>
              <p:nvPr/>
            </p:nvSpPr>
            <p:spPr>
              <a:xfrm>
                <a:off x="5177275" y="1821500"/>
                <a:ext cx="266700" cy="170600"/>
              </a:xfrm>
              <a:custGeom>
                <a:avLst/>
                <a:gdLst/>
                <a:ahLst/>
                <a:cxnLst/>
                <a:rect l="l" t="t" r="r" b="b"/>
                <a:pathLst>
                  <a:path w="10668" h="6824" extrusionOk="0">
                    <a:moveTo>
                      <a:pt x="10668" y="6823"/>
                    </a:moveTo>
                    <a:lnTo>
                      <a:pt x="10668" y="6823"/>
                    </a:lnTo>
                    <a:lnTo>
                      <a:pt x="10668" y="6823"/>
                    </a:lnTo>
                    <a:close/>
                    <a:moveTo>
                      <a:pt x="5" y="241"/>
                    </a:moveTo>
                    <a:lnTo>
                      <a:pt x="0" y="241"/>
                    </a:lnTo>
                    <a:lnTo>
                      <a:pt x="5" y="241"/>
                    </a:lnTo>
                    <a:close/>
                    <a:moveTo>
                      <a:pt x="1763" y="0"/>
                    </a:moveTo>
                    <a:cubicBezTo>
                      <a:pt x="1198" y="22"/>
                      <a:pt x="629" y="96"/>
                      <a:pt x="59" y="230"/>
                    </a:cubicBezTo>
                    <a:cubicBezTo>
                      <a:pt x="629" y="96"/>
                      <a:pt x="1198" y="22"/>
                      <a:pt x="1763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584;p36">
                <a:extLst>
                  <a:ext uri="{FF2B5EF4-FFF2-40B4-BE49-F238E27FC236}">
                    <a16:creationId xmlns:a16="http://schemas.microsoft.com/office/drawing/2014/main" id="{A6B3E91B-D5DF-8B43-89EB-8C30F753D899}"/>
                  </a:ext>
                </a:extLst>
              </p:cNvPr>
              <p:cNvSpPr/>
              <p:nvPr/>
            </p:nvSpPr>
            <p:spPr>
              <a:xfrm>
                <a:off x="5036675" y="1821375"/>
                <a:ext cx="415175" cy="282300"/>
              </a:xfrm>
              <a:custGeom>
                <a:avLst/>
                <a:gdLst/>
                <a:ahLst/>
                <a:cxnLst/>
                <a:rect l="l" t="t" r="r" b="b"/>
                <a:pathLst>
                  <a:path w="16607" h="11292" extrusionOk="0">
                    <a:moveTo>
                      <a:pt x="7691" y="0"/>
                    </a:moveTo>
                    <a:cubicBezTo>
                      <a:pt x="7589" y="0"/>
                      <a:pt x="7488" y="5"/>
                      <a:pt x="7387" y="5"/>
                    </a:cubicBezTo>
                    <a:cubicBezTo>
                      <a:pt x="6822" y="27"/>
                      <a:pt x="6253" y="101"/>
                      <a:pt x="5683" y="235"/>
                    </a:cubicBezTo>
                    <a:cubicBezTo>
                      <a:pt x="5666" y="235"/>
                      <a:pt x="5656" y="241"/>
                      <a:pt x="5639" y="241"/>
                    </a:cubicBezTo>
                    <a:cubicBezTo>
                      <a:pt x="5634" y="246"/>
                      <a:pt x="5629" y="246"/>
                      <a:pt x="5629" y="246"/>
                    </a:cubicBezTo>
                    <a:lnTo>
                      <a:pt x="5624" y="246"/>
                    </a:lnTo>
                    <a:cubicBezTo>
                      <a:pt x="3137" y="843"/>
                      <a:pt x="1166" y="2445"/>
                      <a:pt x="0" y="4511"/>
                    </a:cubicBezTo>
                    <a:cubicBezTo>
                      <a:pt x="2706" y="8692"/>
                      <a:pt x="7382" y="11292"/>
                      <a:pt x="12420" y="11292"/>
                    </a:cubicBezTo>
                    <a:cubicBezTo>
                      <a:pt x="13549" y="11292"/>
                      <a:pt x="14694" y="11157"/>
                      <a:pt x="15839" y="10886"/>
                    </a:cubicBezTo>
                    <a:cubicBezTo>
                      <a:pt x="15993" y="10849"/>
                      <a:pt x="16137" y="10796"/>
                      <a:pt x="16292" y="10759"/>
                    </a:cubicBezTo>
                    <a:cubicBezTo>
                      <a:pt x="16568" y="9496"/>
                      <a:pt x="16606" y="8170"/>
                      <a:pt x="16292" y="6828"/>
                    </a:cubicBezTo>
                    <a:lnTo>
                      <a:pt x="16292" y="6812"/>
                    </a:lnTo>
                    <a:cubicBezTo>
                      <a:pt x="15328" y="2743"/>
                      <a:pt x="11695" y="0"/>
                      <a:pt x="76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585;p36">
                <a:extLst>
                  <a:ext uri="{FF2B5EF4-FFF2-40B4-BE49-F238E27FC236}">
                    <a16:creationId xmlns:a16="http://schemas.microsoft.com/office/drawing/2014/main" id="{6CF03BBD-48D9-304A-BB63-ACF089FF2AEA}"/>
                  </a:ext>
                </a:extLst>
              </p:cNvPr>
              <p:cNvSpPr/>
              <p:nvPr/>
            </p:nvSpPr>
            <p:spPr>
              <a:xfrm>
                <a:off x="4224100" y="2688400"/>
                <a:ext cx="382800" cy="9160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3664" extrusionOk="0">
                    <a:moveTo>
                      <a:pt x="15307" y="1"/>
                    </a:moveTo>
                    <a:lnTo>
                      <a:pt x="1" y="3627"/>
                    </a:lnTo>
                    <a:cubicBezTo>
                      <a:pt x="528" y="3654"/>
                      <a:pt x="1055" y="3664"/>
                      <a:pt x="1587" y="3664"/>
                    </a:cubicBezTo>
                    <a:cubicBezTo>
                      <a:pt x="4170" y="3664"/>
                      <a:pt x="6796" y="3366"/>
                      <a:pt x="9422" y="2742"/>
                    </a:cubicBezTo>
                    <a:cubicBezTo>
                      <a:pt x="11478" y="2258"/>
                      <a:pt x="13432" y="1572"/>
                      <a:pt x="15302" y="746"/>
                    </a:cubicBezTo>
                    <a:cubicBezTo>
                      <a:pt x="15312" y="501"/>
                      <a:pt x="15312" y="250"/>
                      <a:pt x="15307" y="1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586;p36">
                <a:extLst>
                  <a:ext uri="{FF2B5EF4-FFF2-40B4-BE49-F238E27FC236}">
                    <a16:creationId xmlns:a16="http://schemas.microsoft.com/office/drawing/2014/main" id="{2B597B14-B014-7B43-8883-5D13020E9A83}"/>
                  </a:ext>
                </a:extLst>
              </p:cNvPr>
              <p:cNvSpPr/>
              <p:nvPr/>
            </p:nvSpPr>
            <p:spPr>
              <a:xfrm>
                <a:off x="3902175" y="2343550"/>
                <a:ext cx="704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28184" h="17421" extrusionOk="0">
                    <a:moveTo>
                      <a:pt x="14161" y="1"/>
                    </a:moveTo>
                    <a:cubicBezTo>
                      <a:pt x="13090" y="1"/>
                      <a:pt x="11999" y="124"/>
                      <a:pt x="10912" y="384"/>
                    </a:cubicBezTo>
                    <a:cubicBezTo>
                      <a:pt x="4373" y="1933"/>
                      <a:pt x="0" y="7819"/>
                      <a:pt x="107" y="14268"/>
                    </a:cubicBezTo>
                    <a:cubicBezTo>
                      <a:pt x="4069" y="16111"/>
                      <a:pt x="8399" y="17207"/>
                      <a:pt x="12878" y="17421"/>
                    </a:cubicBezTo>
                    <a:lnTo>
                      <a:pt x="28184" y="13795"/>
                    </a:lnTo>
                    <a:cubicBezTo>
                      <a:pt x="28179" y="13347"/>
                      <a:pt x="28152" y="12900"/>
                      <a:pt x="28103" y="12446"/>
                    </a:cubicBezTo>
                    <a:cubicBezTo>
                      <a:pt x="22804" y="9337"/>
                      <a:pt x="18161" y="5108"/>
                      <a:pt x="14550" y="6"/>
                    </a:cubicBezTo>
                    <a:cubicBezTo>
                      <a:pt x="14422" y="1"/>
                      <a:pt x="14294" y="1"/>
                      <a:pt x="14161" y="1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587;p36">
                <a:extLst>
                  <a:ext uri="{FF2B5EF4-FFF2-40B4-BE49-F238E27FC236}">
                    <a16:creationId xmlns:a16="http://schemas.microsoft.com/office/drawing/2014/main" id="{9A2AC6BD-1CE8-7D45-B5B1-B31ED51A1132}"/>
                  </a:ext>
                </a:extLst>
              </p:cNvPr>
              <p:cNvSpPr/>
              <p:nvPr/>
            </p:nvSpPr>
            <p:spPr>
              <a:xfrm>
                <a:off x="4265900" y="2343700"/>
                <a:ext cx="338875" cy="311025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244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12" y="5102"/>
                      <a:pt x="8255" y="9331"/>
                      <a:pt x="13554" y="12440"/>
                    </a:cubicBezTo>
                    <a:cubicBezTo>
                      <a:pt x="13490" y="11897"/>
                      <a:pt x="13400" y="11354"/>
                      <a:pt x="13272" y="10811"/>
                    </a:cubicBezTo>
                    <a:cubicBezTo>
                      <a:pt x="11770" y="4479"/>
                      <a:pt x="6210" y="176"/>
                      <a:pt x="1" y="0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588;p36">
                <a:extLst>
                  <a:ext uri="{FF2B5EF4-FFF2-40B4-BE49-F238E27FC236}">
                    <a16:creationId xmlns:a16="http://schemas.microsoft.com/office/drawing/2014/main" id="{7857D374-64DA-004F-A9A2-9F5E76F16B5E}"/>
                  </a:ext>
                </a:extLst>
              </p:cNvPr>
              <p:cNvSpPr/>
              <p:nvPr/>
            </p:nvSpPr>
            <p:spPr>
              <a:xfrm>
                <a:off x="164875" y="1833225"/>
                <a:ext cx="2258900" cy="3582175"/>
              </a:xfrm>
              <a:custGeom>
                <a:avLst/>
                <a:gdLst/>
                <a:ahLst/>
                <a:cxnLst/>
                <a:rect l="l" t="t" r="r" b="b"/>
                <a:pathLst>
                  <a:path w="90356" h="143287" extrusionOk="0">
                    <a:moveTo>
                      <a:pt x="53133" y="1"/>
                    </a:moveTo>
                    <a:cubicBezTo>
                      <a:pt x="38793" y="1"/>
                      <a:pt x="25551" y="9331"/>
                      <a:pt x="21224" y="23774"/>
                    </a:cubicBezTo>
                    <a:lnTo>
                      <a:pt x="5284" y="101140"/>
                    </a:lnTo>
                    <a:cubicBezTo>
                      <a:pt x="0" y="118768"/>
                      <a:pt x="3011" y="136598"/>
                      <a:pt x="20638" y="141876"/>
                    </a:cubicBezTo>
                    <a:cubicBezTo>
                      <a:pt x="23828" y="142831"/>
                      <a:pt x="27048" y="143287"/>
                      <a:pt x="30216" y="143287"/>
                    </a:cubicBezTo>
                    <a:cubicBezTo>
                      <a:pt x="44557" y="143287"/>
                      <a:pt x="57801" y="133957"/>
                      <a:pt x="62125" y="119513"/>
                    </a:cubicBezTo>
                    <a:lnTo>
                      <a:pt x="85073" y="42893"/>
                    </a:lnTo>
                    <a:cubicBezTo>
                      <a:pt x="90356" y="25266"/>
                      <a:pt x="80344" y="6689"/>
                      <a:pt x="62711" y="1412"/>
                    </a:cubicBezTo>
                    <a:cubicBezTo>
                      <a:pt x="59521" y="456"/>
                      <a:pt x="56300" y="1"/>
                      <a:pt x="531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589;p36">
                <a:extLst>
                  <a:ext uri="{FF2B5EF4-FFF2-40B4-BE49-F238E27FC236}">
                    <a16:creationId xmlns:a16="http://schemas.microsoft.com/office/drawing/2014/main" id="{08FC2264-ACA5-3442-B1E3-7EF5D9EB8F61}"/>
                  </a:ext>
                </a:extLst>
              </p:cNvPr>
              <p:cNvSpPr/>
              <p:nvPr/>
            </p:nvSpPr>
            <p:spPr>
              <a:xfrm>
                <a:off x="677225" y="5379050"/>
                <a:ext cx="95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" y="1"/>
                      <a:pt x="6" y="1"/>
                      <a:pt x="11" y="6"/>
                    </a:cubicBezTo>
                    <a:cubicBezTo>
                      <a:pt x="11" y="1"/>
                      <a:pt x="6" y="1"/>
                      <a:pt x="0" y="1"/>
                    </a:cubicBezTo>
                    <a:close/>
                    <a:moveTo>
                      <a:pt x="27" y="6"/>
                    </a:moveTo>
                    <a:cubicBezTo>
                      <a:pt x="27" y="11"/>
                      <a:pt x="32" y="11"/>
                      <a:pt x="38" y="11"/>
                    </a:cubicBezTo>
                    <a:cubicBezTo>
                      <a:pt x="32" y="11"/>
                      <a:pt x="27" y="6"/>
                      <a:pt x="27" y="6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590;p36">
                <a:extLst>
                  <a:ext uri="{FF2B5EF4-FFF2-40B4-BE49-F238E27FC236}">
                    <a16:creationId xmlns:a16="http://schemas.microsoft.com/office/drawing/2014/main" id="{AD1C8C6F-C925-EA4B-8B32-41FF52510E43}"/>
                  </a:ext>
                </a:extLst>
              </p:cNvPr>
              <p:cNvSpPr/>
              <p:nvPr/>
            </p:nvSpPr>
            <p:spPr>
              <a:xfrm>
                <a:off x="226675" y="3499225"/>
                <a:ext cx="1887275" cy="1916175"/>
              </a:xfrm>
              <a:custGeom>
                <a:avLst/>
                <a:gdLst/>
                <a:ahLst/>
                <a:cxnLst/>
                <a:rect l="l" t="t" r="r" b="b"/>
                <a:pathLst>
                  <a:path w="75491" h="76647" extrusionOk="0">
                    <a:moveTo>
                      <a:pt x="75491" y="1"/>
                    </a:moveTo>
                    <a:lnTo>
                      <a:pt x="75491" y="1"/>
                    </a:lnTo>
                    <a:cubicBezTo>
                      <a:pt x="72908" y="1592"/>
                      <a:pt x="70134" y="2934"/>
                      <a:pt x="67188" y="3979"/>
                    </a:cubicBezTo>
                    <a:cubicBezTo>
                      <a:pt x="61187" y="17394"/>
                      <a:pt x="51154" y="33046"/>
                      <a:pt x="35708" y="38447"/>
                    </a:cubicBezTo>
                    <a:cubicBezTo>
                      <a:pt x="23455" y="42734"/>
                      <a:pt x="11205" y="44560"/>
                      <a:pt x="500" y="47729"/>
                    </a:cubicBezTo>
                    <a:cubicBezTo>
                      <a:pt x="0" y="60271"/>
                      <a:pt x="4937" y="71146"/>
                      <a:pt x="17900" y="75157"/>
                    </a:cubicBezTo>
                    <a:cubicBezTo>
                      <a:pt x="17905" y="75157"/>
                      <a:pt x="17910" y="75162"/>
                      <a:pt x="17915" y="75162"/>
                    </a:cubicBezTo>
                    <a:lnTo>
                      <a:pt x="17921" y="75162"/>
                    </a:lnTo>
                    <a:cubicBezTo>
                      <a:pt x="17937" y="75167"/>
                      <a:pt x="17953" y="75172"/>
                      <a:pt x="17974" y="75177"/>
                    </a:cubicBezTo>
                    <a:lnTo>
                      <a:pt x="17979" y="75177"/>
                    </a:lnTo>
                    <a:cubicBezTo>
                      <a:pt x="17985" y="75182"/>
                      <a:pt x="17990" y="75182"/>
                      <a:pt x="17996" y="75182"/>
                    </a:cubicBezTo>
                    <a:lnTo>
                      <a:pt x="18001" y="75189"/>
                    </a:lnTo>
                    <a:cubicBezTo>
                      <a:pt x="18011" y="75189"/>
                      <a:pt x="18017" y="75194"/>
                      <a:pt x="18022" y="75194"/>
                    </a:cubicBezTo>
                    <a:cubicBezTo>
                      <a:pt x="18028" y="75194"/>
                      <a:pt x="18028" y="75194"/>
                      <a:pt x="18033" y="75199"/>
                    </a:cubicBezTo>
                    <a:lnTo>
                      <a:pt x="18049" y="75199"/>
                    </a:lnTo>
                    <a:cubicBezTo>
                      <a:pt x="18049" y="75204"/>
                      <a:pt x="18054" y="75204"/>
                      <a:pt x="18060" y="75204"/>
                    </a:cubicBezTo>
                    <a:cubicBezTo>
                      <a:pt x="18060" y="75204"/>
                      <a:pt x="18065" y="75204"/>
                      <a:pt x="18070" y="75209"/>
                    </a:cubicBezTo>
                    <a:lnTo>
                      <a:pt x="18086" y="75209"/>
                    </a:lnTo>
                    <a:cubicBezTo>
                      <a:pt x="18086" y="75214"/>
                      <a:pt x="18091" y="75214"/>
                      <a:pt x="18091" y="75214"/>
                    </a:cubicBezTo>
                    <a:cubicBezTo>
                      <a:pt x="18102" y="75214"/>
                      <a:pt x="18107" y="75220"/>
                      <a:pt x="18113" y="75220"/>
                    </a:cubicBezTo>
                    <a:cubicBezTo>
                      <a:pt x="18118" y="75220"/>
                      <a:pt x="18118" y="75220"/>
                      <a:pt x="18123" y="75226"/>
                    </a:cubicBezTo>
                    <a:lnTo>
                      <a:pt x="18139" y="75226"/>
                    </a:lnTo>
                    <a:cubicBezTo>
                      <a:pt x="18139" y="75231"/>
                      <a:pt x="18139" y="75231"/>
                      <a:pt x="18145" y="75231"/>
                    </a:cubicBezTo>
                    <a:cubicBezTo>
                      <a:pt x="18150" y="75231"/>
                      <a:pt x="18160" y="75236"/>
                      <a:pt x="18166" y="75236"/>
                    </a:cubicBezTo>
                    <a:cubicBezTo>
                      <a:pt x="21356" y="76189"/>
                      <a:pt x="24578" y="76647"/>
                      <a:pt x="27742" y="76647"/>
                    </a:cubicBezTo>
                    <a:cubicBezTo>
                      <a:pt x="29280" y="76647"/>
                      <a:pt x="30804" y="76541"/>
                      <a:pt x="32306" y="76327"/>
                    </a:cubicBezTo>
                    <a:cubicBezTo>
                      <a:pt x="44773" y="74592"/>
                      <a:pt x="55711" y="65831"/>
                      <a:pt x="59610" y="53013"/>
                    </a:cubicBezTo>
                    <a:cubicBezTo>
                      <a:pt x="59621" y="52981"/>
                      <a:pt x="59632" y="52949"/>
                      <a:pt x="59642" y="52917"/>
                    </a:cubicBezTo>
                    <a:cubicBezTo>
                      <a:pt x="59642" y="52910"/>
                      <a:pt x="59647" y="52900"/>
                      <a:pt x="59647" y="52895"/>
                    </a:cubicBezTo>
                    <a:cubicBezTo>
                      <a:pt x="59647" y="52890"/>
                      <a:pt x="59653" y="52878"/>
                      <a:pt x="59653" y="52873"/>
                    </a:cubicBezTo>
                    <a:lnTo>
                      <a:pt x="754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591;p36">
                <a:extLst>
                  <a:ext uri="{FF2B5EF4-FFF2-40B4-BE49-F238E27FC236}">
                    <a16:creationId xmlns:a16="http://schemas.microsoft.com/office/drawing/2014/main" id="{16F01CF1-03E0-D744-8658-EF29A08A507B}"/>
                  </a:ext>
                </a:extLst>
              </p:cNvPr>
              <p:cNvSpPr/>
              <p:nvPr/>
            </p:nvSpPr>
            <p:spPr>
              <a:xfrm>
                <a:off x="339700" y="1479550"/>
                <a:ext cx="2401100" cy="2182575"/>
              </a:xfrm>
              <a:custGeom>
                <a:avLst/>
                <a:gdLst/>
                <a:ahLst/>
                <a:cxnLst/>
                <a:rect l="l" t="t" r="r" b="b"/>
                <a:pathLst>
                  <a:path w="96044" h="87303" extrusionOk="0">
                    <a:moveTo>
                      <a:pt x="48054" y="0"/>
                    </a:moveTo>
                    <a:cubicBezTo>
                      <a:pt x="44724" y="0"/>
                      <a:pt x="41342" y="384"/>
                      <a:pt x="37962" y="1184"/>
                    </a:cubicBezTo>
                    <a:cubicBezTo>
                      <a:pt x="14507" y="6744"/>
                      <a:pt x="0" y="30257"/>
                      <a:pt x="5555" y="53712"/>
                    </a:cubicBezTo>
                    <a:cubicBezTo>
                      <a:pt x="10309" y="73784"/>
                      <a:pt x="28219" y="87303"/>
                      <a:pt x="47986" y="87303"/>
                    </a:cubicBezTo>
                    <a:cubicBezTo>
                      <a:pt x="51317" y="87303"/>
                      <a:pt x="54700" y="86919"/>
                      <a:pt x="58082" y="86118"/>
                    </a:cubicBezTo>
                    <a:cubicBezTo>
                      <a:pt x="81531" y="80564"/>
                      <a:pt x="96044" y="57046"/>
                      <a:pt x="90489" y="33592"/>
                    </a:cubicBezTo>
                    <a:cubicBezTo>
                      <a:pt x="85730" y="13523"/>
                      <a:pt x="67821" y="0"/>
                      <a:pt x="4805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592;p36">
                <a:extLst>
                  <a:ext uri="{FF2B5EF4-FFF2-40B4-BE49-F238E27FC236}">
                    <a16:creationId xmlns:a16="http://schemas.microsoft.com/office/drawing/2014/main" id="{AD6C54E5-3F78-3842-B01B-D4C76BFACE46}"/>
                  </a:ext>
                </a:extLst>
              </p:cNvPr>
              <p:cNvSpPr/>
              <p:nvPr/>
            </p:nvSpPr>
            <p:spPr>
              <a:xfrm>
                <a:off x="2778450" y="1954300"/>
                <a:ext cx="4164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16659" h="7904" extrusionOk="0">
                    <a:moveTo>
                      <a:pt x="13722" y="0"/>
                    </a:moveTo>
                    <a:cubicBezTo>
                      <a:pt x="13517" y="0"/>
                      <a:pt x="13309" y="24"/>
                      <a:pt x="13102" y="73"/>
                    </a:cubicBezTo>
                    <a:lnTo>
                      <a:pt x="2323" y="2630"/>
                    </a:lnTo>
                    <a:cubicBezTo>
                      <a:pt x="890" y="2971"/>
                      <a:pt x="1" y="4409"/>
                      <a:pt x="342" y="5847"/>
                    </a:cubicBezTo>
                    <a:cubicBezTo>
                      <a:pt x="629" y="7079"/>
                      <a:pt x="1730" y="7904"/>
                      <a:pt x="2944" y="7904"/>
                    </a:cubicBezTo>
                    <a:cubicBezTo>
                      <a:pt x="3146" y="7904"/>
                      <a:pt x="3352" y="7881"/>
                      <a:pt x="3558" y="7833"/>
                    </a:cubicBezTo>
                    <a:lnTo>
                      <a:pt x="14338" y="5277"/>
                    </a:lnTo>
                    <a:cubicBezTo>
                      <a:pt x="15776" y="4935"/>
                      <a:pt x="16659" y="3497"/>
                      <a:pt x="16324" y="2060"/>
                    </a:cubicBezTo>
                    <a:cubicBezTo>
                      <a:pt x="16032" y="829"/>
                      <a:pt x="14933" y="0"/>
                      <a:pt x="137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593;p36">
                <a:extLst>
                  <a:ext uri="{FF2B5EF4-FFF2-40B4-BE49-F238E27FC236}">
                    <a16:creationId xmlns:a16="http://schemas.microsoft.com/office/drawing/2014/main" id="{7E1ABB44-1331-EC41-8A9E-FCF36B295E1B}"/>
                  </a:ext>
                </a:extLst>
              </p:cNvPr>
              <p:cNvSpPr/>
              <p:nvPr/>
            </p:nvSpPr>
            <p:spPr>
              <a:xfrm>
                <a:off x="3399150" y="1807300"/>
                <a:ext cx="416650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6666" h="7901" extrusionOk="0">
                    <a:moveTo>
                      <a:pt x="13727" y="1"/>
                    </a:moveTo>
                    <a:cubicBezTo>
                      <a:pt x="13522" y="1"/>
                      <a:pt x="13315" y="24"/>
                      <a:pt x="13107" y="74"/>
                    </a:cubicBezTo>
                    <a:lnTo>
                      <a:pt x="2328" y="2625"/>
                    </a:lnTo>
                    <a:cubicBezTo>
                      <a:pt x="890" y="2965"/>
                      <a:pt x="1" y="4409"/>
                      <a:pt x="342" y="5841"/>
                    </a:cubicBezTo>
                    <a:cubicBezTo>
                      <a:pt x="633" y="7072"/>
                      <a:pt x="1733" y="7901"/>
                      <a:pt x="2942" y="7901"/>
                    </a:cubicBezTo>
                    <a:cubicBezTo>
                      <a:pt x="3145" y="7901"/>
                      <a:pt x="3352" y="7877"/>
                      <a:pt x="3558" y="7828"/>
                    </a:cubicBezTo>
                    <a:lnTo>
                      <a:pt x="14343" y="5277"/>
                    </a:lnTo>
                    <a:cubicBezTo>
                      <a:pt x="15776" y="4936"/>
                      <a:pt x="16665" y="3493"/>
                      <a:pt x="16324" y="2055"/>
                    </a:cubicBezTo>
                    <a:cubicBezTo>
                      <a:pt x="16032" y="829"/>
                      <a:pt x="14937" y="1"/>
                      <a:pt x="137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594;p36">
                <a:extLst>
                  <a:ext uri="{FF2B5EF4-FFF2-40B4-BE49-F238E27FC236}">
                    <a16:creationId xmlns:a16="http://schemas.microsoft.com/office/drawing/2014/main" id="{B419AE29-0D34-E144-A1DF-966D49FEABFA}"/>
                  </a:ext>
                </a:extLst>
              </p:cNvPr>
              <p:cNvSpPr/>
              <p:nvPr/>
            </p:nvSpPr>
            <p:spPr>
              <a:xfrm>
                <a:off x="2239225" y="2546300"/>
                <a:ext cx="1093275" cy="993725"/>
              </a:xfrm>
              <a:custGeom>
                <a:avLst/>
                <a:gdLst/>
                <a:ahLst/>
                <a:cxnLst/>
                <a:rect l="l" t="t" r="r" b="b"/>
                <a:pathLst>
                  <a:path w="43731" h="39749" extrusionOk="0">
                    <a:moveTo>
                      <a:pt x="21882" y="0"/>
                    </a:moveTo>
                    <a:cubicBezTo>
                      <a:pt x="20365" y="0"/>
                      <a:pt x="18823" y="175"/>
                      <a:pt x="17283" y="540"/>
                    </a:cubicBezTo>
                    <a:cubicBezTo>
                      <a:pt x="6605" y="3070"/>
                      <a:pt x="1" y="13774"/>
                      <a:pt x="2530" y="24452"/>
                    </a:cubicBezTo>
                    <a:cubicBezTo>
                      <a:pt x="4695" y="33590"/>
                      <a:pt x="12848" y="39749"/>
                      <a:pt x="21848" y="39749"/>
                    </a:cubicBezTo>
                    <a:cubicBezTo>
                      <a:pt x="23364" y="39749"/>
                      <a:pt x="24904" y="39574"/>
                      <a:pt x="26443" y="39210"/>
                    </a:cubicBezTo>
                    <a:cubicBezTo>
                      <a:pt x="37121" y="36680"/>
                      <a:pt x="43730" y="25969"/>
                      <a:pt x="41199" y="15291"/>
                    </a:cubicBezTo>
                    <a:cubicBezTo>
                      <a:pt x="39035" y="6154"/>
                      <a:pt x="30881" y="0"/>
                      <a:pt x="218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595;p36">
                <a:extLst>
                  <a:ext uri="{FF2B5EF4-FFF2-40B4-BE49-F238E27FC236}">
                    <a16:creationId xmlns:a16="http://schemas.microsoft.com/office/drawing/2014/main" id="{BF4D676F-D173-7E4F-BA8D-FBF03863F0D9}"/>
                  </a:ext>
                </a:extLst>
              </p:cNvPr>
              <p:cNvSpPr/>
              <p:nvPr/>
            </p:nvSpPr>
            <p:spPr>
              <a:xfrm>
                <a:off x="2399425" y="2691775"/>
                <a:ext cx="772875" cy="702650"/>
              </a:xfrm>
              <a:custGeom>
                <a:avLst/>
                <a:gdLst/>
                <a:ahLst/>
                <a:cxnLst/>
                <a:rect l="l" t="t" r="r" b="b"/>
                <a:pathLst>
                  <a:path w="30915" h="28106" extrusionOk="0">
                    <a:moveTo>
                      <a:pt x="15469" y="0"/>
                    </a:moveTo>
                    <a:cubicBezTo>
                      <a:pt x="14396" y="0"/>
                      <a:pt x="13306" y="124"/>
                      <a:pt x="12217" y="382"/>
                    </a:cubicBezTo>
                    <a:cubicBezTo>
                      <a:pt x="4670" y="2172"/>
                      <a:pt x="0" y="9745"/>
                      <a:pt x="1783" y="17291"/>
                    </a:cubicBezTo>
                    <a:cubicBezTo>
                      <a:pt x="3314" y="23753"/>
                      <a:pt x="9081" y="28105"/>
                      <a:pt x="15445" y="28105"/>
                    </a:cubicBezTo>
                    <a:cubicBezTo>
                      <a:pt x="16519" y="28105"/>
                      <a:pt x="17609" y="27981"/>
                      <a:pt x="18698" y="27723"/>
                    </a:cubicBezTo>
                    <a:cubicBezTo>
                      <a:pt x="26244" y="25934"/>
                      <a:pt x="30915" y="18367"/>
                      <a:pt x="29125" y="10814"/>
                    </a:cubicBezTo>
                    <a:cubicBezTo>
                      <a:pt x="27599" y="4353"/>
                      <a:pt x="21833" y="0"/>
                      <a:pt x="154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596;p36">
                <a:extLst>
                  <a:ext uri="{FF2B5EF4-FFF2-40B4-BE49-F238E27FC236}">
                    <a16:creationId xmlns:a16="http://schemas.microsoft.com/office/drawing/2014/main" id="{24ADCAF3-6F5E-3145-89C7-7E9AD30DCF35}"/>
                  </a:ext>
                </a:extLst>
              </p:cNvPr>
              <p:cNvSpPr/>
              <p:nvPr/>
            </p:nvSpPr>
            <p:spPr>
              <a:xfrm>
                <a:off x="3709375" y="2198000"/>
                <a:ext cx="1093125" cy="993750"/>
              </a:xfrm>
              <a:custGeom>
                <a:avLst/>
                <a:gdLst/>
                <a:ahLst/>
                <a:cxnLst/>
                <a:rect l="l" t="t" r="r" b="b"/>
                <a:pathLst>
                  <a:path w="43725" h="39750" extrusionOk="0">
                    <a:moveTo>
                      <a:pt x="21879" y="0"/>
                    </a:moveTo>
                    <a:cubicBezTo>
                      <a:pt x="20362" y="0"/>
                      <a:pt x="18822" y="175"/>
                      <a:pt x="17282" y="540"/>
                    </a:cubicBezTo>
                    <a:cubicBezTo>
                      <a:pt x="6604" y="3070"/>
                      <a:pt x="0" y="13779"/>
                      <a:pt x="2524" y="24457"/>
                    </a:cubicBezTo>
                    <a:cubicBezTo>
                      <a:pt x="4690" y="33595"/>
                      <a:pt x="12846" y="39749"/>
                      <a:pt x="21845" y="39749"/>
                    </a:cubicBezTo>
                    <a:cubicBezTo>
                      <a:pt x="23362" y="39749"/>
                      <a:pt x="24903" y="39574"/>
                      <a:pt x="26443" y="39210"/>
                    </a:cubicBezTo>
                    <a:cubicBezTo>
                      <a:pt x="37120" y="36680"/>
                      <a:pt x="43725" y="25976"/>
                      <a:pt x="41195" y="15297"/>
                    </a:cubicBezTo>
                    <a:cubicBezTo>
                      <a:pt x="39029" y="6159"/>
                      <a:pt x="30877" y="0"/>
                      <a:pt x="21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597;p36">
                <a:extLst>
                  <a:ext uri="{FF2B5EF4-FFF2-40B4-BE49-F238E27FC236}">
                    <a16:creationId xmlns:a16="http://schemas.microsoft.com/office/drawing/2014/main" id="{18BCA054-FC33-A548-96CB-FAA078DB5FEE}"/>
                  </a:ext>
                </a:extLst>
              </p:cNvPr>
              <p:cNvSpPr/>
              <p:nvPr/>
            </p:nvSpPr>
            <p:spPr>
              <a:xfrm>
                <a:off x="3869425" y="2343600"/>
                <a:ext cx="773025" cy="702675"/>
              </a:xfrm>
              <a:custGeom>
                <a:avLst/>
                <a:gdLst/>
                <a:ahLst/>
                <a:cxnLst/>
                <a:rect l="l" t="t" r="r" b="b"/>
                <a:pathLst>
                  <a:path w="30921" h="28107" extrusionOk="0">
                    <a:moveTo>
                      <a:pt x="15472" y="1"/>
                    </a:moveTo>
                    <a:cubicBezTo>
                      <a:pt x="14400" y="1"/>
                      <a:pt x="13311" y="124"/>
                      <a:pt x="12222" y="382"/>
                    </a:cubicBezTo>
                    <a:cubicBezTo>
                      <a:pt x="4671" y="2172"/>
                      <a:pt x="0" y="9740"/>
                      <a:pt x="1790" y="17291"/>
                    </a:cubicBezTo>
                    <a:cubicBezTo>
                      <a:pt x="3321" y="23753"/>
                      <a:pt x="9084" y="28106"/>
                      <a:pt x="15447" y="28106"/>
                    </a:cubicBezTo>
                    <a:cubicBezTo>
                      <a:pt x="16520" y="28106"/>
                      <a:pt x="17609" y="27983"/>
                      <a:pt x="18699" y="27725"/>
                    </a:cubicBezTo>
                    <a:cubicBezTo>
                      <a:pt x="26250" y="25935"/>
                      <a:pt x="30920" y="18362"/>
                      <a:pt x="29131" y="10815"/>
                    </a:cubicBezTo>
                    <a:cubicBezTo>
                      <a:pt x="27600" y="4353"/>
                      <a:pt x="21833" y="1"/>
                      <a:pt x="154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598;p36">
                <a:extLst>
                  <a:ext uri="{FF2B5EF4-FFF2-40B4-BE49-F238E27FC236}">
                    <a16:creationId xmlns:a16="http://schemas.microsoft.com/office/drawing/2014/main" id="{3E11F712-548B-B344-B64F-131A5C380DAD}"/>
                  </a:ext>
                </a:extLst>
              </p:cNvPr>
              <p:cNvSpPr/>
              <p:nvPr/>
            </p:nvSpPr>
            <p:spPr>
              <a:xfrm>
                <a:off x="2727200" y="2691850"/>
                <a:ext cx="400625" cy="271225"/>
              </a:xfrm>
              <a:custGeom>
                <a:avLst/>
                <a:gdLst/>
                <a:ahLst/>
                <a:cxnLst/>
                <a:rect l="l" t="t" r="r" b="b"/>
                <a:pathLst>
                  <a:path w="16025" h="10849" extrusionOk="0">
                    <a:moveTo>
                      <a:pt x="16025" y="10843"/>
                    </a:moveTo>
                    <a:lnTo>
                      <a:pt x="16025" y="10849"/>
                    </a:lnTo>
                    <a:lnTo>
                      <a:pt x="16025" y="10843"/>
                    </a:lnTo>
                    <a:close/>
                    <a:moveTo>
                      <a:pt x="16014" y="10811"/>
                    </a:moveTo>
                    <a:lnTo>
                      <a:pt x="16014" y="10811"/>
                    </a:lnTo>
                    <a:cubicBezTo>
                      <a:pt x="16020" y="10817"/>
                      <a:pt x="16020" y="10828"/>
                      <a:pt x="16020" y="10833"/>
                    </a:cubicBezTo>
                    <a:cubicBezTo>
                      <a:pt x="16020" y="10828"/>
                      <a:pt x="16020" y="10817"/>
                      <a:pt x="16014" y="10811"/>
                    </a:cubicBezTo>
                    <a:lnTo>
                      <a:pt x="16014" y="10811"/>
                    </a:lnTo>
                    <a:close/>
                    <a:moveTo>
                      <a:pt x="2247" y="1"/>
                    </a:moveTo>
                    <a:cubicBezTo>
                      <a:pt x="1507" y="6"/>
                      <a:pt x="757" y="70"/>
                      <a:pt x="0" y="198"/>
                    </a:cubicBezTo>
                    <a:cubicBezTo>
                      <a:pt x="757" y="70"/>
                      <a:pt x="1507" y="6"/>
                      <a:pt x="2247" y="1"/>
                    </a:cubicBezTo>
                    <a:close/>
                    <a:moveTo>
                      <a:pt x="2360" y="1"/>
                    </a:moveTo>
                    <a:lnTo>
                      <a:pt x="2360" y="1"/>
                    </a:lnTo>
                    <a:cubicBezTo>
                      <a:pt x="2610" y="1"/>
                      <a:pt x="2860" y="6"/>
                      <a:pt x="3110" y="16"/>
                    </a:cubicBezTo>
                    <a:cubicBezTo>
                      <a:pt x="2860" y="6"/>
                      <a:pt x="2610" y="1"/>
                      <a:pt x="2360" y="1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599;p36">
                <a:extLst>
                  <a:ext uri="{FF2B5EF4-FFF2-40B4-BE49-F238E27FC236}">
                    <a16:creationId xmlns:a16="http://schemas.microsoft.com/office/drawing/2014/main" id="{C2739EA0-49A4-354A-BBEE-C96A3CB29516}"/>
                  </a:ext>
                </a:extLst>
              </p:cNvPr>
              <p:cNvSpPr/>
              <p:nvPr/>
            </p:nvSpPr>
            <p:spPr>
              <a:xfrm>
                <a:off x="338500" y="1480250"/>
                <a:ext cx="2331600" cy="1985375"/>
              </a:xfrm>
              <a:custGeom>
                <a:avLst/>
                <a:gdLst/>
                <a:ahLst/>
                <a:cxnLst/>
                <a:rect l="l" t="t" r="r" b="b"/>
                <a:pathLst>
                  <a:path w="93264" h="79415" extrusionOk="0">
                    <a:moveTo>
                      <a:pt x="47987" y="0"/>
                    </a:moveTo>
                    <a:cubicBezTo>
                      <a:pt x="44659" y="0"/>
                      <a:pt x="41278" y="383"/>
                      <a:pt x="37898" y="1183"/>
                    </a:cubicBezTo>
                    <a:cubicBezTo>
                      <a:pt x="14491" y="6728"/>
                      <a:pt x="1" y="30165"/>
                      <a:pt x="5465" y="53572"/>
                    </a:cubicBezTo>
                    <a:cubicBezTo>
                      <a:pt x="12472" y="69294"/>
                      <a:pt x="28171" y="79415"/>
                      <a:pt x="45266" y="79415"/>
                    </a:cubicBezTo>
                    <a:cubicBezTo>
                      <a:pt x="48596" y="79415"/>
                      <a:pt x="51979" y="79031"/>
                      <a:pt x="55361" y="78229"/>
                    </a:cubicBezTo>
                    <a:cubicBezTo>
                      <a:pt x="78773" y="72686"/>
                      <a:pt x="93263" y="49247"/>
                      <a:pt x="87799" y="25841"/>
                    </a:cubicBezTo>
                    <a:cubicBezTo>
                      <a:pt x="80791" y="10118"/>
                      <a:pt x="65085" y="0"/>
                      <a:pt x="479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600;p36">
                <a:extLst>
                  <a:ext uri="{FF2B5EF4-FFF2-40B4-BE49-F238E27FC236}">
                    <a16:creationId xmlns:a16="http://schemas.microsoft.com/office/drawing/2014/main" id="{5F4B86D9-0268-3F4A-B0EA-146FA3644AD5}"/>
                  </a:ext>
                </a:extLst>
              </p:cNvPr>
              <p:cNvSpPr/>
              <p:nvPr/>
            </p:nvSpPr>
            <p:spPr>
              <a:xfrm>
                <a:off x="899025" y="1927225"/>
                <a:ext cx="1319725" cy="1278450"/>
              </a:xfrm>
              <a:custGeom>
                <a:avLst/>
                <a:gdLst/>
                <a:ahLst/>
                <a:cxnLst/>
                <a:rect l="l" t="t" r="r" b="b"/>
                <a:pathLst>
                  <a:path w="52789" h="51138" extrusionOk="0">
                    <a:moveTo>
                      <a:pt x="22299" y="1"/>
                    </a:moveTo>
                    <a:cubicBezTo>
                      <a:pt x="21670" y="1"/>
                      <a:pt x="21032" y="73"/>
                      <a:pt x="20393" y="225"/>
                    </a:cubicBezTo>
                    <a:cubicBezTo>
                      <a:pt x="15957" y="1274"/>
                      <a:pt x="13214" y="5721"/>
                      <a:pt x="14263" y="10157"/>
                    </a:cubicBezTo>
                    <a:lnTo>
                      <a:pt x="16463" y="19439"/>
                    </a:lnTo>
                    <a:lnTo>
                      <a:pt x="7174" y="21639"/>
                    </a:lnTo>
                    <a:cubicBezTo>
                      <a:pt x="2743" y="22693"/>
                      <a:pt x="0" y="27140"/>
                      <a:pt x="1050" y="31571"/>
                    </a:cubicBezTo>
                    <a:cubicBezTo>
                      <a:pt x="1948" y="35369"/>
                      <a:pt x="5335" y="37925"/>
                      <a:pt x="9075" y="37925"/>
                    </a:cubicBezTo>
                    <a:cubicBezTo>
                      <a:pt x="9704" y="37925"/>
                      <a:pt x="10343" y="37852"/>
                      <a:pt x="10982" y="37701"/>
                    </a:cubicBezTo>
                    <a:lnTo>
                      <a:pt x="20265" y="35502"/>
                    </a:lnTo>
                    <a:lnTo>
                      <a:pt x="22464" y="44789"/>
                    </a:lnTo>
                    <a:cubicBezTo>
                      <a:pt x="23366" y="48581"/>
                      <a:pt x="26755" y="51137"/>
                      <a:pt x="30490" y="51137"/>
                    </a:cubicBezTo>
                    <a:cubicBezTo>
                      <a:pt x="31119" y="51137"/>
                      <a:pt x="31758" y="51065"/>
                      <a:pt x="32396" y="50914"/>
                    </a:cubicBezTo>
                    <a:cubicBezTo>
                      <a:pt x="36833" y="49864"/>
                      <a:pt x="39576" y="45418"/>
                      <a:pt x="38526" y="40981"/>
                    </a:cubicBezTo>
                    <a:lnTo>
                      <a:pt x="36327" y="31699"/>
                    </a:lnTo>
                    <a:lnTo>
                      <a:pt x="45615" y="29499"/>
                    </a:lnTo>
                    <a:cubicBezTo>
                      <a:pt x="50046" y="28445"/>
                      <a:pt x="52788" y="23998"/>
                      <a:pt x="51740" y="19567"/>
                    </a:cubicBezTo>
                    <a:cubicBezTo>
                      <a:pt x="50842" y="15770"/>
                      <a:pt x="47455" y="13213"/>
                      <a:pt x="43716" y="13213"/>
                    </a:cubicBezTo>
                    <a:cubicBezTo>
                      <a:pt x="43086" y="13213"/>
                      <a:pt x="42447" y="13286"/>
                      <a:pt x="41807" y="13437"/>
                    </a:cubicBezTo>
                    <a:lnTo>
                      <a:pt x="32524" y="15637"/>
                    </a:lnTo>
                    <a:lnTo>
                      <a:pt x="30324" y="6348"/>
                    </a:lnTo>
                    <a:cubicBezTo>
                      <a:pt x="29422" y="2557"/>
                      <a:pt x="26034" y="1"/>
                      <a:pt x="22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EE6C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601;p36">
                <a:extLst>
                  <a:ext uri="{FF2B5EF4-FFF2-40B4-BE49-F238E27FC236}">
                    <a16:creationId xmlns:a16="http://schemas.microsoft.com/office/drawing/2014/main" id="{964E25A3-95BE-8B42-9EF8-E5B791C4C407}"/>
                  </a:ext>
                </a:extLst>
              </p:cNvPr>
              <p:cNvSpPr/>
              <p:nvPr/>
            </p:nvSpPr>
            <p:spPr>
              <a:xfrm>
                <a:off x="1097125" y="1927225"/>
                <a:ext cx="1121625" cy="868075"/>
              </a:xfrm>
              <a:custGeom>
                <a:avLst/>
                <a:gdLst/>
                <a:ahLst/>
                <a:cxnLst/>
                <a:rect l="l" t="t" r="r" b="b"/>
                <a:pathLst>
                  <a:path w="44865" h="34723" extrusionOk="0">
                    <a:moveTo>
                      <a:pt x="14375" y="1"/>
                    </a:moveTo>
                    <a:cubicBezTo>
                      <a:pt x="13746" y="1"/>
                      <a:pt x="13108" y="73"/>
                      <a:pt x="12469" y="225"/>
                    </a:cubicBezTo>
                    <a:cubicBezTo>
                      <a:pt x="8033" y="1274"/>
                      <a:pt x="5290" y="5721"/>
                      <a:pt x="6339" y="10157"/>
                    </a:cubicBezTo>
                    <a:lnTo>
                      <a:pt x="8539" y="19439"/>
                    </a:lnTo>
                    <a:lnTo>
                      <a:pt x="1" y="21462"/>
                    </a:lnTo>
                    <a:cubicBezTo>
                      <a:pt x="6088" y="29711"/>
                      <a:pt x="15837" y="34723"/>
                      <a:pt x="26278" y="34723"/>
                    </a:cubicBezTo>
                    <a:cubicBezTo>
                      <a:pt x="27211" y="34723"/>
                      <a:pt x="28149" y="34683"/>
                      <a:pt x="29090" y="34602"/>
                    </a:cubicBezTo>
                    <a:lnTo>
                      <a:pt x="28403" y="31699"/>
                    </a:lnTo>
                    <a:lnTo>
                      <a:pt x="37691" y="29499"/>
                    </a:lnTo>
                    <a:cubicBezTo>
                      <a:pt x="42122" y="28445"/>
                      <a:pt x="44864" y="23998"/>
                      <a:pt x="43816" y="19567"/>
                    </a:cubicBezTo>
                    <a:cubicBezTo>
                      <a:pt x="42918" y="15770"/>
                      <a:pt x="39531" y="13213"/>
                      <a:pt x="35792" y="13213"/>
                    </a:cubicBezTo>
                    <a:cubicBezTo>
                      <a:pt x="35162" y="13213"/>
                      <a:pt x="34523" y="13286"/>
                      <a:pt x="33883" y="13437"/>
                    </a:cubicBezTo>
                    <a:lnTo>
                      <a:pt x="24600" y="15637"/>
                    </a:lnTo>
                    <a:lnTo>
                      <a:pt x="22400" y="6348"/>
                    </a:lnTo>
                    <a:cubicBezTo>
                      <a:pt x="21498" y="2557"/>
                      <a:pt x="18110" y="1"/>
                      <a:pt x="1437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" name="Google Shape;602;p36">
              <a:extLst>
                <a:ext uri="{FF2B5EF4-FFF2-40B4-BE49-F238E27FC236}">
                  <a16:creationId xmlns:a16="http://schemas.microsoft.com/office/drawing/2014/main" id="{C4C9CBF3-6B16-7B4D-9B57-00B7BF9004EE}"/>
                </a:ext>
              </a:extLst>
            </p:cNvPr>
            <p:cNvSpPr/>
            <p:nvPr/>
          </p:nvSpPr>
          <p:spPr>
            <a:xfrm>
              <a:off x="5813606" y="0"/>
              <a:ext cx="1548450" cy="2745675"/>
            </a:xfrm>
            <a:custGeom>
              <a:avLst/>
              <a:gdLst/>
              <a:ahLst/>
              <a:cxnLst/>
              <a:rect l="l" t="t" r="r" b="b"/>
              <a:pathLst>
                <a:path w="61938" h="109827" extrusionOk="0">
                  <a:moveTo>
                    <a:pt x="43947" y="109827"/>
                  </a:moveTo>
                  <a:cubicBezTo>
                    <a:pt x="46710" y="100354"/>
                    <a:pt x="67383" y="68236"/>
                    <a:pt x="60525" y="52990"/>
                  </a:cubicBezTo>
                  <a:cubicBezTo>
                    <a:pt x="53667" y="37745"/>
                    <a:pt x="11335" y="27186"/>
                    <a:pt x="2799" y="18354"/>
                  </a:cubicBezTo>
                  <a:cubicBezTo>
                    <a:pt x="-5736" y="9522"/>
                    <a:pt x="8227" y="3059"/>
                    <a:pt x="9312" y="0"/>
                  </a:cubicBezTo>
                </a:path>
              </a:pathLst>
            </a:cu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7" name="Google Shape;505;p34">
            <a:extLst>
              <a:ext uri="{FF2B5EF4-FFF2-40B4-BE49-F238E27FC236}">
                <a16:creationId xmlns:a16="http://schemas.microsoft.com/office/drawing/2014/main" id="{8E817C15-B6B2-A14F-96FE-3B44794D6014}"/>
              </a:ext>
            </a:extLst>
          </p:cNvPr>
          <p:cNvSpPr txBox="1">
            <a:spLocks/>
          </p:cNvSpPr>
          <p:nvPr/>
        </p:nvSpPr>
        <p:spPr>
          <a:xfrm>
            <a:off x="5297275" y="636486"/>
            <a:ext cx="3846725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Squada One"/>
              <a:buNone/>
              <a:defRPr sz="60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5400" dirty="0">
                <a:solidFill>
                  <a:srgbClr val="002060"/>
                </a:solidFill>
              </a:rPr>
              <a:t>WIREFRAMES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4AC18F-2CFD-8C4A-96FD-8CB5144756F2}"/>
              </a:ext>
            </a:extLst>
          </p:cNvPr>
          <p:cNvGrpSpPr/>
          <p:nvPr/>
        </p:nvGrpSpPr>
        <p:grpSpPr>
          <a:xfrm>
            <a:off x="-6119207" y="-3884"/>
            <a:ext cx="8287493" cy="5193296"/>
            <a:chOff x="-6119207" y="-3884"/>
            <a:chExt cx="8287493" cy="51932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D3B14E-A9CB-344A-AD0F-95CAE0E927F6}"/>
                </a:ext>
              </a:extLst>
            </p:cNvPr>
            <p:cNvGrpSpPr/>
            <p:nvPr/>
          </p:nvGrpSpPr>
          <p:grpSpPr>
            <a:xfrm>
              <a:off x="-6119207" y="-3884"/>
              <a:ext cx="8287493" cy="5193296"/>
              <a:chOff x="-6119207" y="-3884"/>
              <a:chExt cx="8287493" cy="5193296"/>
            </a:xfrm>
            <a:solidFill>
              <a:schemeClr val="accent2"/>
            </a:solidFill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DD63E72-E7A2-5145-B073-8167D5E0F832}"/>
                  </a:ext>
                </a:extLst>
              </p:cNvPr>
              <p:cNvGrpSpPr/>
              <p:nvPr/>
            </p:nvGrpSpPr>
            <p:grpSpPr>
              <a:xfrm>
                <a:off x="-6119207" y="-3884"/>
                <a:ext cx="8287493" cy="5193296"/>
                <a:chOff x="916914" y="40009"/>
                <a:chExt cx="11049991" cy="6858000"/>
              </a:xfrm>
              <a:grpFill/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35A92C06-97C0-7B4D-96E0-F2E1EA7D7AF6}"/>
                    </a:ext>
                  </a:extLst>
                </p:cNvPr>
                <p:cNvGrpSpPr/>
                <p:nvPr/>
              </p:nvGrpSpPr>
              <p:grpSpPr>
                <a:xfrm>
                  <a:off x="916914" y="40009"/>
                  <a:ext cx="11049991" cy="6858000"/>
                  <a:chOff x="-6388064" y="40009"/>
                  <a:chExt cx="11049991" cy="6858000"/>
                </a:xfrm>
                <a:grpFill/>
                <a:effectLst>
                  <a:outerShdw blurRad="279400" dist="88900" algn="l" rotWithShape="0">
                    <a:prstClr val="black">
                      <a:alpha val="51000"/>
                    </a:prstClr>
                  </a:outerShdw>
                </a:effectLst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6309E5B-8BB0-CA4B-A170-B08EBBE1EA12}"/>
                      </a:ext>
                    </a:extLst>
                  </p:cNvPr>
                  <p:cNvSpPr/>
                  <p:nvPr/>
                </p:nvSpPr>
                <p:spPr>
                  <a:xfrm>
                    <a:off x="-6388064" y="40009"/>
                    <a:ext cx="10158884" cy="685800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>
                    <a:outerShdw blurRad="50800" dist="38100" algn="l" rotWithShape="0">
                      <a:prstClr val="black">
                        <a:alpha val="51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>
                      <a:latin typeface="Comic Sans MS" panose="030F0902030302020204" pitchFamily="66" charset="0"/>
                    </a:endParaRPr>
                  </a:p>
                </p:txBody>
              </p: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78DCE6C4-C8DC-B341-AA2B-29629679224B}"/>
                      </a:ext>
                    </a:extLst>
                  </p:cNvPr>
                  <p:cNvGrpSpPr/>
                  <p:nvPr/>
                </p:nvGrpSpPr>
                <p:grpSpPr>
                  <a:xfrm>
                    <a:off x="3746390" y="3831475"/>
                    <a:ext cx="915537" cy="884256"/>
                    <a:chOff x="10165554" y="4571100"/>
                    <a:chExt cx="673240" cy="884256"/>
                  </a:xfrm>
                  <a:grpFill/>
                  <a:effectLst>
                    <a:outerShdw blurRad="50800" dist="38100" algn="l" rotWithShape="0">
                      <a:prstClr val="black">
                        <a:alpha val="51000"/>
                      </a:prstClr>
                    </a:outerShdw>
                  </a:effectLst>
                </p:grpSpPr>
                <p:sp>
                  <p:nvSpPr>
                    <p:cNvPr id="10" name="Round Same Side Corner Rectangle 9">
                      <a:extLst>
                        <a:ext uri="{FF2B5EF4-FFF2-40B4-BE49-F238E27FC236}">
                          <a16:creationId xmlns:a16="http://schemas.microsoft.com/office/drawing/2014/main" id="{550631AA-0C71-BC48-95D7-9F10D098B17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0060046" y="4676609"/>
                      <a:ext cx="884255" cy="673240"/>
                    </a:xfrm>
                    <a:prstGeom prst="round2Same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50" dirty="0">
                        <a:latin typeface="Comic Sans MS" panose="030F0902030302020204" pitchFamily="66" charset="0"/>
                      </a:endParaRP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0F10BC2-B949-AB4E-AFFF-BC9544B41D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53330" y="4571100"/>
                      <a:ext cx="448236" cy="853511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vi-VN" sz="3600" dirty="0">
                          <a:solidFill>
                            <a:schemeClr val="accent5"/>
                          </a:solidFill>
                          <a:latin typeface="Forte" panose="03060902040502070203" pitchFamily="66" charset="0"/>
                        </a:rPr>
                        <a:t>1</a:t>
                      </a:r>
                      <a:endParaRPr lang="en-US" sz="3600" dirty="0">
                        <a:solidFill>
                          <a:schemeClr val="accent5"/>
                        </a:solidFill>
                        <a:latin typeface="Comic Sans MS" panose="030F0902030302020204" pitchFamily="66" charset="0"/>
                      </a:endParaRPr>
                    </a:p>
                  </p:txBody>
                </p:sp>
              </p:grpSp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A2C75E-EC87-5F43-A8AB-C21D8E9B4AC7}"/>
                    </a:ext>
                  </a:extLst>
                </p:cNvPr>
                <p:cNvSpPr txBox="1"/>
                <p:nvPr/>
              </p:nvSpPr>
              <p:spPr>
                <a:xfrm>
                  <a:off x="2214123" y="242837"/>
                  <a:ext cx="8498114" cy="1097372"/>
                </a:xfrm>
                <a:prstGeom prst="rect">
                  <a:avLst/>
                </a:prstGeom>
                <a:grp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800" b="1" dirty="0">
                      <a:solidFill>
                        <a:schemeClr val="tx2">
                          <a:lumMod val="50000"/>
                        </a:schemeClr>
                      </a:solidFill>
                      <a:latin typeface="Patrick Hand SC" pitchFamily="2" charset="77"/>
                      <a:cs typeface="Modak" pitchFamily="2" charset="77"/>
                    </a:rPr>
                    <a:t>Welcome Screen</a:t>
                  </a:r>
                </a:p>
              </p:txBody>
            </p:sp>
          </p:grpSp>
          <p:pic>
            <p:nvPicPr>
              <p:cNvPr id="15" name="Picture 14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B7CA670E-6472-9D4A-BAEE-F062080A6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109726" y="1108720"/>
                <a:ext cx="1811196" cy="3829538"/>
              </a:xfrm>
              <a:prstGeom prst="rect">
                <a:avLst/>
              </a:prstGeom>
              <a:grpFill/>
            </p:spPr>
          </p:pic>
        </p:grp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76859132-B67B-C64B-AC07-1920025B1395}"/>
                </a:ext>
              </a:extLst>
            </p:cNvPr>
            <p:cNvSpPr/>
            <p:nvPr/>
          </p:nvSpPr>
          <p:spPr>
            <a:xfrm>
              <a:off x="-3717552" y="3572933"/>
              <a:ext cx="984211" cy="346352"/>
            </a:xfrm>
            <a:prstGeom prst="fram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9B73D812-D048-E54C-A8CB-8CBEA1767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2729" y="1113926"/>
              <a:ext cx="1836290" cy="3831336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4FCDEB-DB15-6A44-A4EE-EBFE0430F4B3}"/>
                </a:ext>
              </a:extLst>
            </p:cNvPr>
            <p:cNvCxnSpPr>
              <a:cxnSpLocks/>
            </p:cNvCxnSpPr>
            <p:nvPr/>
          </p:nvCxnSpPr>
          <p:spPr>
            <a:xfrm>
              <a:off x="-2729459" y="3730607"/>
              <a:ext cx="18067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F9D216B-45F7-E84E-BDDB-7DB683B1E9C5}"/>
              </a:ext>
            </a:extLst>
          </p:cNvPr>
          <p:cNvGrpSpPr/>
          <p:nvPr/>
        </p:nvGrpSpPr>
        <p:grpSpPr>
          <a:xfrm>
            <a:off x="-6939174" y="3884"/>
            <a:ext cx="8902355" cy="5193296"/>
            <a:chOff x="1821424" y="-183291"/>
            <a:chExt cx="11022692" cy="6924398"/>
          </a:xfrm>
          <a:solidFill>
            <a:schemeClr val="accent2"/>
          </a:solidFill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50254F0-C38A-724A-B534-D7CC06DD0225}"/>
                </a:ext>
              </a:extLst>
            </p:cNvPr>
            <p:cNvGrpSpPr/>
            <p:nvPr/>
          </p:nvGrpSpPr>
          <p:grpSpPr>
            <a:xfrm>
              <a:off x="1821424" y="-183291"/>
              <a:ext cx="11022692" cy="6924398"/>
              <a:chOff x="80487" y="-32372"/>
              <a:chExt cx="11022692" cy="6858000"/>
            </a:xfrm>
            <a:grpFill/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2EB9598-7C74-D944-A3FD-85CE0D57DFC0}"/>
                  </a:ext>
                </a:extLst>
              </p:cNvPr>
              <p:cNvGrpSpPr/>
              <p:nvPr/>
            </p:nvGrpSpPr>
            <p:grpSpPr>
              <a:xfrm>
                <a:off x="80487" y="-32372"/>
                <a:ext cx="11022692" cy="6858000"/>
                <a:chOff x="-7335020" y="-32372"/>
                <a:chExt cx="11022692" cy="6858000"/>
              </a:xfrm>
              <a:grpFill/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7A31C57C-F964-D346-9473-19A0D7456620}"/>
                    </a:ext>
                  </a:extLst>
                </p:cNvPr>
                <p:cNvSpPr/>
                <p:nvPr/>
              </p:nvSpPr>
              <p:spPr>
                <a:xfrm>
                  <a:off x="-7335020" y="-32372"/>
                  <a:ext cx="10158884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mic Sans MS" panose="030F0902030302020204" pitchFamily="66" charset="0"/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01498D24-D272-EA47-9DDA-1AD9C53393D2}"/>
                    </a:ext>
                  </a:extLst>
                </p:cNvPr>
                <p:cNvGrpSpPr/>
                <p:nvPr/>
              </p:nvGrpSpPr>
              <p:grpSpPr>
                <a:xfrm>
                  <a:off x="2772135" y="3104474"/>
                  <a:ext cx="915537" cy="884256"/>
                  <a:chOff x="10122375" y="4289188"/>
                  <a:chExt cx="673240" cy="884256"/>
                </a:xfrm>
                <a:grpFill/>
              </p:grpSpPr>
              <p:sp>
                <p:nvSpPr>
                  <p:cNvPr id="93" name="Round Same Side Corner Rectangle 92">
                    <a:extLst>
                      <a:ext uri="{FF2B5EF4-FFF2-40B4-BE49-F238E27FC236}">
                        <a16:creationId xmlns:a16="http://schemas.microsoft.com/office/drawing/2014/main" id="{42292272-A084-B749-83B4-FB18A0A4E0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16867" y="4394697"/>
                    <a:ext cx="884255" cy="673240"/>
                  </a:xfrm>
                  <a:prstGeom prst="round2Same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omic Sans MS" panose="030F0902030302020204" pitchFamily="66" charset="0"/>
                    </a:endParaRP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6427E7E1-67AF-2347-8A5E-061485F3C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0150" y="4289188"/>
                    <a:ext cx="448236" cy="87035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vi-VN" sz="3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Forte" panose="03060902040502070203" pitchFamily="66" charset="0"/>
                      </a:rPr>
                      <a:t>2</a:t>
                    </a:r>
                    <a:endParaRPr lang="en-US" sz="36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59308D4-D90E-964D-B853-907708732334}"/>
                  </a:ext>
                </a:extLst>
              </p:cNvPr>
              <p:cNvSpPr txBox="1"/>
              <p:nvPr/>
            </p:nvSpPr>
            <p:spPr>
              <a:xfrm>
                <a:off x="1998583" y="-26412"/>
                <a:ext cx="7753440" cy="85351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latin typeface="Patrick Hand SC" pitchFamily="2" charset="77"/>
                    <a:ea typeface="Cambria Math" panose="02040503050406030204" pitchFamily="18" charset="0"/>
                    <a:cs typeface="Courier New" panose="02070309020205020404" pitchFamily="49" charset="0"/>
                  </a:rPr>
                  <a:t>Level 3x3</a:t>
                </a:r>
              </a:p>
            </p:txBody>
          </p:sp>
        </p:grpSp>
        <p:pic>
          <p:nvPicPr>
            <p:cNvPr id="88" name="Picture 8">
              <a:extLst>
                <a:ext uri="{FF2B5EF4-FFF2-40B4-BE49-F238E27FC236}">
                  <a16:creationId xmlns:a16="http://schemas.microsoft.com/office/drawing/2014/main" id="{F17EA6EF-8E9D-2E44-AB6F-7F0C46AC3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6264525" y="599467"/>
              <a:ext cx="2716625" cy="6096003"/>
            </a:xfrm>
            <a:prstGeom prst="rect">
              <a:avLst/>
            </a:prstGeom>
            <a:grpFill/>
            <a:ln w="28575">
              <a:noFill/>
            </a:ln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49D216-7FD5-5F46-B5C9-3180B8DEA961}"/>
              </a:ext>
            </a:extLst>
          </p:cNvPr>
          <p:cNvGrpSpPr/>
          <p:nvPr/>
        </p:nvGrpSpPr>
        <p:grpSpPr>
          <a:xfrm>
            <a:off x="-7198955" y="-16501"/>
            <a:ext cx="8890321" cy="5209797"/>
            <a:chOff x="1821424" y="-205292"/>
            <a:chExt cx="11007791" cy="6946399"/>
          </a:xfrm>
          <a:solidFill>
            <a:schemeClr val="accent2"/>
          </a:solidFill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4B4E427-0E54-044F-A54A-E0B60551C53B}"/>
                </a:ext>
              </a:extLst>
            </p:cNvPr>
            <p:cNvGrpSpPr/>
            <p:nvPr/>
          </p:nvGrpSpPr>
          <p:grpSpPr>
            <a:xfrm>
              <a:off x="1821424" y="-205292"/>
              <a:ext cx="11007791" cy="6946399"/>
              <a:chOff x="80487" y="-54162"/>
              <a:chExt cx="11007791" cy="6879790"/>
            </a:xfrm>
            <a:grpFill/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0F7A3A3-5B4A-B04E-9E5A-CE9EAC3FC149}"/>
                  </a:ext>
                </a:extLst>
              </p:cNvPr>
              <p:cNvGrpSpPr/>
              <p:nvPr/>
            </p:nvGrpSpPr>
            <p:grpSpPr>
              <a:xfrm>
                <a:off x="80487" y="-32372"/>
                <a:ext cx="11007791" cy="6858000"/>
                <a:chOff x="-7335020" y="-32372"/>
                <a:chExt cx="11007791" cy="6858000"/>
              </a:xfrm>
              <a:grpFill/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77E5EB0C-8DA1-584F-9A11-E22C9F33BA4E}"/>
                    </a:ext>
                  </a:extLst>
                </p:cNvPr>
                <p:cNvSpPr/>
                <p:nvPr/>
              </p:nvSpPr>
              <p:spPr>
                <a:xfrm>
                  <a:off x="-7335020" y="-32372"/>
                  <a:ext cx="10158884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mic Sans MS" panose="030F0902030302020204" pitchFamily="66" charset="0"/>
                  </a:endParaRPr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813D32CD-8440-AF41-8FD4-4AC290F9912C}"/>
                    </a:ext>
                  </a:extLst>
                </p:cNvPr>
                <p:cNvGrpSpPr/>
                <p:nvPr/>
              </p:nvGrpSpPr>
              <p:grpSpPr>
                <a:xfrm>
                  <a:off x="2757234" y="2433413"/>
                  <a:ext cx="915537" cy="884257"/>
                  <a:chOff x="10111418" y="3618127"/>
                  <a:chExt cx="673240" cy="884257"/>
                </a:xfrm>
                <a:grpFill/>
              </p:grpSpPr>
              <p:sp>
                <p:nvSpPr>
                  <p:cNvPr id="112" name="Round Same Side Corner Rectangle 111">
                    <a:extLst>
                      <a:ext uri="{FF2B5EF4-FFF2-40B4-BE49-F238E27FC236}">
                        <a16:creationId xmlns:a16="http://schemas.microsoft.com/office/drawing/2014/main" id="{BB1ED435-D862-084E-A694-56B0D7F968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05910" y="3723637"/>
                    <a:ext cx="884255" cy="673240"/>
                  </a:xfrm>
                  <a:prstGeom prst="round2Same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omic Sans MS" panose="030F0902030302020204" pitchFamily="66" charset="0"/>
                    </a:endParaRP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523FF14B-0693-DC45-A4BD-0B50925F5796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7330" y="3618127"/>
                    <a:ext cx="448236" cy="87035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vi-VN" sz="3600" dirty="0">
                        <a:solidFill>
                          <a:srgbClr val="00B0F0"/>
                        </a:solidFill>
                        <a:latin typeface="Forte" panose="03060902040502070203" pitchFamily="66" charset="0"/>
                      </a:rPr>
                      <a:t>3</a:t>
                    </a:r>
                    <a:endParaRPr lang="en-US" sz="3600" dirty="0">
                      <a:solidFill>
                        <a:srgbClr val="00B0F0"/>
                      </a:solidFill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793D1C4-2182-FB41-9CE7-EE00BBD25667}"/>
                  </a:ext>
                </a:extLst>
              </p:cNvPr>
              <p:cNvSpPr txBox="1"/>
              <p:nvPr/>
            </p:nvSpPr>
            <p:spPr>
              <a:xfrm>
                <a:off x="2320238" y="-54162"/>
                <a:ext cx="7753440" cy="8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latin typeface="Patrick Hand SC" pitchFamily="2" charset="77"/>
                    <a:ea typeface="Cambria Math" panose="02040503050406030204" pitchFamily="18" charset="0"/>
                    <a:cs typeface="Courier New" panose="02070309020205020404" pitchFamily="49" charset="0"/>
                  </a:rPr>
                  <a:t>Level 4x4</a:t>
                </a:r>
              </a:p>
            </p:txBody>
          </p:sp>
        </p:grpSp>
        <p:pic>
          <p:nvPicPr>
            <p:cNvPr id="107" name="Picture 8">
              <a:extLst>
                <a:ext uri="{FF2B5EF4-FFF2-40B4-BE49-F238E27FC236}">
                  <a16:creationId xmlns:a16="http://schemas.microsoft.com/office/drawing/2014/main" id="{846FB040-9642-8B49-90D8-7FBB7D7EF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6562495" y="552309"/>
              <a:ext cx="2693451" cy="6096003"/>
            </a:xfrm>
            <a:prstGeom prst="rect">
              <a:avLst/>
            </a:prstGeom>
            <a:grpFill/>
            <a:ln w="28575">
              <a:noFill/>
            </a:ln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3D61BB8-62D2-144A-8B3E-29F0FAE7C24F}"/>
              </a:ext>
            </a:extLst>
          </p:cNvPr>
          <p:cNvGrpSpPr/>
          <p:nvPr/>
        </p:nvGrpSpPr>
        <p:grpSpPr>
          <a:xfrm>
            <a:off x="-7481100" y="-94006"/>
            <a:ext cx="8943258" cy="5262404"/>
            <a:chOff x="1821424" y="-275435"/>
            <a:chExt cx="11073337" cy="7016542"/>
          </a:xfrm>
          <a:solidFill>
            <a:schemeClr val="accent2"/>
          </a:solidFill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11A1908-A4BC-6942-A190-F6F0BC843DA0}"/>
                </a:ext>
              </a:extLst>
            </p:cNvPr>
            <p:cNvGrpSpPr/>
            <p:nvPr/>
          </p:nvGrpSpPr>
          <p:grpSpPr>
            <a:xfrm>
              <a:off x="1821424" y="-275435"/>
              <a:ext cx="11073337" cy="7016542"/>
              <a:chOff x="80487" y="-123633"/>
              <a:chExt cx="11073337" cy="6949261"/>
            </a:xfrm>
            <a:grpFill/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F3AC2D45-C424-A546-8288-CA2EEEC90B03}"/>
                  </a:ext>
                </a:extLst>
              </p:cNvPr>
              <p:cNvGrpSpPr/>
              <p:nvPr/>
            </p:nvGrpSpPr>
            <p:grpSpPr>
              <a:xfrm>
                <a:off x="80487" y="-32372"/>
                <a:ext cx="11073337" cy="6858000"/>
                <a:chOff x="-7335020" y="-32372"/>
                <a:chExt cx="11073337" cy="6858000"/>
              </a:xfrm>
              <a:grpFill/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EE4F5B7D-911F-B144-B2F0-D5F31F3D2FCE}"/>
                    </a:ext>
                  </a:extLst>
                </p:cNvPr>
                <p:cNvSpPr/>
                <p:nvPr/>
              </p:nvSpPr>
              <p:spPr>
                <a:xfrm>
                  <a:off x="-7335020" y="-32372"/>
                  <a:ext cx="10158884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mic Sans MS" panose="030F0902030302020204" pitchFamily="66" charset="0"/>
                  </a:endParaRPr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FD271466-6ABA-8649-BC10-C5A7D39A99A7}"/>
                    </a:ext>
                  </a:extLst>
                </p:cNvPr>
                <p:cNvGrpSpPr/>
                <p:nvPr/>
              </p:nvGrpSpPr>
              <p:grpSpPr>
                <a:xfrm>
                  <a:off x="2822780" y="1828368"/>
                  <a:ext cx="915537" cy="884254"/>
                  <a:chOff x="10159617" y="3013082"/>
                  <a:chExt cx="673240" cy="884254"/>
                </a:xfrm>
                <a:grpFill/>
              </p:grpSpPr>
              <p:sp>
                <p:nvSpPr>
                  <p:cNvPr id="122" name="Round Same Side Corner Rectangle 121">
                    <a:extLst>
                      <a:ext uri="{FF2B5EF4-FFF2-40B4-BE49-F238E27FC236}">
                        <a16:creationId xmlns:a16="http://schemas.microsoft.com/office/drawing/2014/main" id="{5508C6DA-4D2C-F747-A78A-CAC67A301C9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54110" y="3118589"/>
                    <a:ext cx="884254" cy="673240"/>
                  </a:xfrm>
                  <a:prstGeom prst="round2Same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omic Sans MS" panose="030F0902030302020204" pitchFamily="66" charset="0"/>
                    </a:endParaRP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0C5D5EEA-99A9-5646-B107-3925B4D651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7396" y="3013082"/>
                    <a:ext cx="448236" cy="870353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vi-VN" sz="3600" dirty="0">
                        <a:solidFill>
                          <a:schemeClr val="accent3">
                            <a:lumMod val="50000"/>
                            <a:lumOff val="50000"/>
                          </a:schemeClr>
                        </a:solidFill>
                        <a:latin typeface="Forte" panose="03060902040502070203" pitchFamily="66" charset="0"/>
                      </a:rPr>
                      <a:t>4</a:t>
                    </a:r>
                    <a:endParaRPr lang="en-US" sz="3600" dirty="0">
                      <a:solidFill>
                        <a:schemeClr val="accent3">
                          <a:lumMod val="50000"/>
                          <a:lumOff val="50000"/>
                        </a:schemeClr>
                      </a:solidFill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FC85E28-DA31-2549-9182-178BE02BE3F6}"/>
                  </a:ext>
                </a:extLst>
              </p:cNvPr>
              <p:cNvSpPr txBox="1"/>
              <p:nvPr/>
            </p:nvSpPr>
            <p:spPr>
              <a:xfrm>
                <a:off x="2752431" y="-123633"/>
                <a:ext cx="7753440" cy="8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latin typeface="Patrick Hand SC" pitchFamily="2" charset="77"/>
                    <a:ea typeface="Cambria Math" panose="02040503050406030204" pitchFamily="18" charset="0"/>
                    <a:cs typeface="Courier New" panose="02070309020205020404" pitchFamily="49" charset="0"/>
                  </a:rPr>
                  <a:t>Level 5x5</a:t>
                </a:r>
              </a:p>
            </p:txBody>
          </p:sp>
        </p:grpSp>
        <p:pic>
          <p:nvPicPr>
            <p:cNvPr id="117" name="Picture 8">
              <a:extLst>
                <a:ext uri="{FF2B5EF4-FFF2-40B4-BE49-F238E27FC236}">
                  <a16:creationId xmlns:a16="http://schemas.microsoft.com/office/drawing/2014/main" id="{FC181B07-1277-D243-80B1-DE56D236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7001211" y="525909"/>
              <a:ext cx="2728260" cy="6096003"/>
            </a:xfrm>
            <a:prstGeom prst="rect">
              <a:avLst/>
            </a:prstGeom>
            <a:grpFill/>
            <a:ln w="28575">
              <a:noFill/>
            </a:ln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CEBCC1D-65F6-7348-A823-DEC8FCE90141}"/>
              </a:ext>
            </a:extLst>
          </p:cNvPr>
          <p:cNvGrpSpPr/>
          <p:nvPr/>
        </p:nvGrpSpPr>
        <p:grpSpPr>
          <a:xfrm>
            <a:off x="-7820013" y="-73471"/>
            <a:ext cx="8943902" cy="5224235"/>
            <a:chOff x="1821424" y="-224543"/>
            <a:chExt cx="11074134" cy="6965650"/>
          </a:xfrm>
          <a:solidFill>
            <a:schemeClr val="accent2"/>
          </a:solidFill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37AE6AC-7936-B949-ACE2-4B9E89FD4723}"/>
                </a:ext>
              </a:extLst>
            </p:cNvPr>
            <p:cNvGrpSpPr/>
            <p:nvPr/>
          </p:nvGrpSpPr>
          <p:grpSpPr>
            <a:xfrm>
              <a:off x="1821424" y="-224543"/>
              <a:ext cx="11074134" cy="6965650"/>
              <a:chOff x="80487" y="-73228"/>
              <a:chExt cx="11074134" cy="6898856"/>
            </a:xfrm>
            <a:grpFill/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4901270C-3621-854B-A351-7152E082366B}"/>
                  </a:ext>
                </a:extLst>
              </p:cNvPr>
              <p:cNvGrpSpPr/>
              <p:nvPr/>
            </p:nvGrpSpPr>
            <p:grpSpPr>
              <a:xfrm>
                <a:off x="80487" y="-32372"/>
                <a:ext cx="11074134" cy="6858000"/>
                <a:chOff x="-7335020" y="-32372"/>
                <a:chExt cx="11074134" cy="6858000"/>
              </a:xfrm>
              <a:grpFill/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4469554-664E-294A-81EB-959899B6100B}"/>
                    </a:ext>
                  </a:extLst>
                </p:cNvPr>
                <p:cNvSpPr/>
                <p:nvPr/>
              </p:nvSpPr>
              <p:spPr>
                <a:xfrm>
                  <a:off x="-7335020" y="-32372"/>
                  <a:ext cx="10158883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mic Sans MS" panose="030F0902030302020204" pitchFamily="66" charset="0"/>
                  </a:endParaRP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C4408959-4435-1B48-B865-D9E84A9B48CF}"/>
                    </a:ext>
                  </a:extLst>
                </p:cNvPr>
                <p:cNvGrpSpPr/>
                <p:nvPr/>
              </p:nvGrpSpPr>
              <p:grpSpPr>
                <a:xfrm>
                  <a:off x="2823577" y="1250263"/>
                  <a:ext cx="915537" cy="884256"/>
                  <a:chOff x="10160203" y="2434977"/>
                  <a:chExt cx="673240" cy="884256"/>
                </a:xfrm>
                <a:grpFill/>
              </p:grpSpPr>
              <p:sp>
                <p:nvSpPr>
                  <p:cNvPr id="132" name="Round Same Side Corner Rectangle 131">
                    <a:extLst>
                      <a:ext uri="{FF2B5EF4-FFF2-40B4-BE49-F238E27FC236}">
                        <a16:creationId xmlns:a16="http://schemas.microsoft.com/office/drawing/2014/main" id="{24CF65C4-5BCB-D84C-8F4D-11EE8DECE5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54695" y="2540485"/>
                    <a:ext cx="884256" cy="673240"/>
                  </a:xfrm>
                  <a:prstGeom prst="round2Same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omic Sans MS" panose="030F0902030302020204" pitchFamily="66" charset="0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9124E5B2-44BB-F942-9723-167B098DF01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7979" y="2434978"/>
                    <a:ext cx="448236" cy="87035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vi-VN" sz="3600" dirty="0"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latin typeface="Forte" panose="03060902040502070203" pitchFamily="66" charset="0"/>
                      </a:rPr>
                      <a:t>5</a:t>
                    </a:r>
                    <a:endParaRPr lang="en-US" sz="3600" dirty="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  <a:latin typeface="Comic Sans MS" panose="030F0902030302020204" pitchFamily="66" charset="0"/>
                    </a:endParaRPr>
                  </a:p>
                </p:txBody>
              </p:sp>
            </p:grp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503D0AA-D7E5-8144-A6A0-488E7DA9429F}"/>
                  </a:ext>
                </a:extLst>
              </p:cNvPr>
              <p:cNvSpPr txBox="1"/>
              <p:nvPr/>
            </p:nvSpPr>
            <p:spPr>
              <a:xfrm>
                <a:off x="2730921" y="-73228"/>
                <a:ext cx="7753440" cy="8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accent1"/>
                    </a:solidFill>
                    <a:latin typeface="Patrick Hand SC" pitchFamily="2" charset="77"/>
                    <a:ea typeface="Cambria Math" panose="02040503050406030204" pitchFamily="18" charset="0"/>
                    <a:cs typeface="Courier New" panose="02070309020205020404" pitchFamily="49" charset="0"/>
                  </a:rPr>
                  <a:t>Level 6x6</a:t>
                </a:r>
              </a:p>
            </p:txBody>
          </p:sp>
        </p:grpSp>
        <p:pic>
          <p:nvPicPr>
            <p:cNvPr id="127" name="Picture 8">
              <a:extLst>
                <a:ext uri="{FF2B5EF4-FFF2-40B4-BE49-F238E27FC236}">
                  <a16:creationId xmlns:a16="http://schemas.microsoft.com/office/drawing/2014/main" id="{7646549C-4D6E-DC4E-850D-CBA7B08D1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6999499" y="539064"/>
              <a:ext cx="2701279" cy="6096003"/>
            </a:xfrm>
            <a:prstGeom prst="rect">
              <a:avLst/>
            </a:prstGeom>
            <a:grpFill/>
            <a:ln w="28575">
              <a:noFill/>
            </a:ln>
          </p:spPr>
        </p:pic>
      </p:grpSp>
      <p:pic>
        <p:nvPicPr>
          <p:cNvPr id="316" name="Google Shape;727;p45">
            <a:extLst>
              <a:ext uri="{FF2B5EF4-FFF2-40B4-BE49-F238E27FC236}">
                <a16:creationId xmlns:a16="http://schemas.microsoft.com/office/drawing/2014/main" id="{3B57F906-733C-7D48-B549-737324AC108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4584" y="3581729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69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34568E-6 L 0.76649 -0.003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16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76094 -0.005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3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58025E-6 L 0.75834 0.002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23457E-7 L 0.75295 0.0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9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75035 1.48148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727;p45">
            <a:extLst>
              <a:ext uri="{FF2B5EF4-FFF2-40B4-BE49-F238E27FC236}">
                <a16:creationId xmlns:a16="http://schemas.microsoft.com/office/drawing/2014/main" id="{52E7B583-84D6-B146-A23C-357FE04370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0607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 txBox="1">
            <a:spLocks noGrp="1"/>
          </p:cNvSpPr>
          <p:nvPr>
            <p:ph type="ctrTitle"/>
          </p:nvPr>
        </p:nvSpPr>
        <p:spPr>
          <a:xfrm>
            <a:off x="771658" y="34741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2">
                    <a:lumMod val="50000"/>
                  </a:schemeClr>
                </a:solidFill>
              </a:rPr>
              <a:t>HOW TO PLAY?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6" name="Google Shape;729;p45">
            <a:extLst>
              <a:ext uri="{FF2B5EF4-FFF2-40B4-BE49-F238E27FC236}">
                <a16:creationId xmlns:a16="http://schemas.microsoft.com/office/drawing/2014/main" id="{89D72CE7-449E-FB45-A88F-382F16AF99F1}"/>
              </a:ext>
            </a:extLst>
          </p:cNvPr>
          <p:cNvGrpSpPr/>
          <p:nvPr/>
        </p:nvGrpSpPr>
        <p:grpSpPr>
          <a:xfrm>
            <a:off x="5134603" y="137783"/>
            <a:ext cx="3322800" cy="251400"/>
            <a:chOff x="725275" y="544600"/>
            <a:chExt cx="3322800" cy="251400"/>
          </a:xfrm>
        </p:grpSpPr>
        <p:sp>
          <p:nvSpPr>
            <p:cNvPr id="27" name="Google Shape;730;p45">
              <a:extLst>
                <a:ext uri="{FF2B5EF4-FFF2-40B4-BE49-F238E27FC236}">
                  <a16:creationId xmlns:a16="http://schemas.microsoft.com/office/drawing/2014/main" id="{7A978456-7A70-294A-8075-08E2CE4E3094}"/>
                </a:ext>
              </a:extLst>
            </p:cNvPr>
            <p:cNvSpPr/>
            <p:nvPr/>
          </p:nvSpPr>
          <p:spPr>
            <a:xfrm>
              <a:off x="725275" y="544600"/>
              <a:ext cx="3322800" cy="25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1;p45">
              <a:extLst>
                <a:ext uri="{FF2B5EF4-FFF2-40B4-BE49-F238E27FC236}">
                  <a16:creationId xmlns:a16="http://schemas.microsoft.com/office/drawing/2014/main" id="{C1D4C2FF-9F11-DB45-A9A1-E783EB70147E}"/>
                </a:ext>
              </a:extLst>
            </p:cNvPr>
            <p:cNvSpPr/>
            <p:nvPr/>
          </p:nvSpPr>
          <p:spPr>
            <a:xfrm>
              <a:off x="807976" y="595539"/>
              <a:ext cx="849218" cy="121480"/>
            </a:xfrm>
            <a:custGeom>
              <a:avLst/>
              <a:gdLst/>
              <a:ahLst/>
              <a:cxnLst/>
              <a:rect l="l" t="t" r="r" b="b"/>
              <a:pathLst>
                <a:path w="13786" h="1972" extrusionOk="0">
                  <a:moveTo>
                    <a:pt x="0" y="0"/>
                  </a:moveTo>
                  <a:lnTo>
                    <a:pt x="0" y="1972"/>
                  </a:lnTo>
                  <a:lnTo>
                    <a:pt x="13786" y="1972"/>
                  </a:lnTo>
                  <a:lnTo>
                    <a:pt x="13786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2;p45">
              <a:extLst>
                <a:ext uri="{FF2B5EF4-FFF2-40B4-BE49-F238E27FC236}">
                  <a16:creationId xmlns:a16="http://schemas.microsoft.com/office/drawing/2014/main" id="{9FBF4F1D-642F-F241-91C5-88854F005FAB}"/>
                </a:ext>
              </a:extLst>
            </p:cNvPr>
            <p:cNvSpPr/>
            <p:nvPr/>
          </p:nvSpPr>
          <p:spPr>
            <a:xfrm>
              <a:off x="2282770" y="595539"/>
              <a:ext cx="1693815" cy="121480"/>
            </a:xfrm>
            <a:custGeom>
              <a:avLst/>
              <a:gdLst/>
              <a:ahLst/>
              <a:cxnLst/>
              <a:rect l="l" t="t" r="r" b="b"/>
              <a:pathLst>
                <a:path w="27497" h="1972" extrusionOk="0">
                  <a:moveTo>
                    <a:pt x="0" y="0"/>
                  </a:moveTo>
                  <a:lnTo>
                    <a:pt x="0" y="1972"/>
                  </a:lnTo>
                  <a:lnTo>
                    <a:pt x="27496" y="1972"/>
                  </a:lnTo>
                  <a:lnTo>
                    <a:pt x="27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3;p45">
              <a:extLst>
                <a:ext uri="{FF2B5EF4-FFF2-40B4-BE49-F238E27FC236}">
                  <a16:creationId xmlns:a16="http://schemas.microsoft.com/office/drawing/2014/main" id="{36F4E43C-58A0-D34F-A578-7B45AAB0ECE0}"/>
                </a:ext>
              </a:extLst>
            </p:cNvPr>
            <p:cNvSpPr/>
            <p:nvPr/>
          </p:nvSpPr>
          <p:spPr>
            <a:xfrm>
              <a:off x="1657148" y="595539"/>
              <a:ext cx="625671" cy="121480"/>
            </a:xfrm>
            <a:custGeom>
              <a:avLst/>
              <a:gdLst/>
              <a:ahLst/>
              <a:cxnLst/>
              <a:rect l="l" t="t" r="r" b="b"/>
              <a:pathLst>
                <a:path w="10157" h="1972" extrusionOk="0">
                  <a:moveTo>
                    <a:pt x="1" y="0"/>
                  </a:moveTo>
                  <a:lnTo>
                    <a:pt x="1" y="1972"/>
                  </a:lnTo>
                  <a:lnTo>
                    <a:pt x="10156" y="1972"/>
                  </a:lnTo>
                  <a:lnTo>
                    <a:pt x="1015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uzzle-slide-android-demo.mp4">
            <a:hlinkClick r:id="" action="ppaction://media"/>
            <a:extLst>
              <a:ext uri="{FF2B5EF4-FFF2-40B4-BE49-F238E27FC236}">
                <a16:creationId xmlns:a16="http://schemas.microsoft.com/office/drawing/2014/main" id="{1357554D-CCA8-F245-28CD-6D49B14307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571" y="1013355"/>
            <a:ext cx="5570784" cy="3481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8"/>
          <p:cNvSpPr txBox="1">
            <a:spLocks noGrp="1"/>
          </p:cNvSpPr>
          <p:nvPr>
            <p:ph type="title"/>
          </p:nvPr>
        </p:nvSpPr>
        <p:spPr>
          <a:xfrm>
            <a:off x="7252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093" name="Google Shape;1093;p58"/>
          <p:cNvSpPr txBox="1">
            <a:spLocks noGrp="1"/>
          </p:cNvSpPr>
          <p:nvPr>
            <p:ph type="subTitle" idx="1"/>
          </p:nvPr>
        </p:nvSpPr>
        <p:spPr>
          <a:xfrm>
            <a:off x="725275" y="21592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ktran58@students.pgcc.edu </a:t>
            </a:r>
            <a:endParaRPr dirty="0"/>
          </a:p>
        </p:txBody>
      </p:sp>
      <p:sp>
        <p:nvSpPr>
          <p:cNvPr id="1095" name="Google Shape;1095;p58"/>
          <p:cNvSpPr/>
          <p:nvPr/>
        </p:nvSpPr>
        <p:spPr>
          <a:xfrm>
            <a:off x="858497" y="65129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grpSp>
        <p:nvGrpSpPr>
          <p:cNvPr id="1096" name="Google Shape;1096;p58"/>
          <p:cNvGrpSpPr/>
          <p:nvPr/>
        </p:nvGrpSpPr>
        <p:grpSpPr>
          <a:xfrm>
            <a:off x="1307968" y="651299"/>
            <a:ext cx="346056" cy="345674"/>
            <a:chOff x="3303268" y="3817349"/>
            <a:chExt cx="346056" cy="345674"/>
          </a:xfrm>
        </p:grpSpPr>
        <p:sp>
          <p:nvSpPr>
            <p:cNvPr id="1097" name="Google Shape;1097;p5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101" name="Google Shape;1101;p58"/>
          <p:cNvGrpSpPr/>
          <p:nvPr/>
        </p:nvGrpSpPr>
        <p:grpSpPr>
          <a:xfrm>
            <a:off x="1757058" y="651299"/>
            <a:ext cx="346056" cy="345674"/>
            <a:chOff x="3752358" y="3817349"/>
            <a:chExt cx="346056" cy="345674"/>
          </a:xfrm>
        </p:grpSpPr>
        <p:sp>
          <p:nvSpPr>
            <p:cNvPr id="1102" name="Google Shape;1102;p5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106" name="Google Shape;1106;p58"/>
          <p:cNvGrpSpPr/>
          <p:nvPr/>
        </p:nvGrpSpPr>
        <p:grpSpPr>
          <a:xfrm>
            <a:off x="2206147" y="651299"/>
            <a:ext cx="346024" cy="345674"/>
            <a:chOff x="4201447" y="3817349"/>
            <a:chExt cx="346024" cy="345674"/>
          </a:xfrm>
        </p:grpSpPr>
        <p:sp>
          <p:nvSpPr>
            <p:cNvPr id="1107" name="Google Shape;1107;p5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109" name="Google Shape;1109;p5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110" name="Google Shape;1110;p58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8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4" name="Google Shape;1114;p5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15" name="Google Shape;1115;p5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7" name="Google Shape;1117;p5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103</Words>
  <Application>Microsoft Macintosh PowerPoint</Application>
  <PresentationFormat>On-screen Show (16:9)</PresentationFormat>
  <Paragraphs>27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Barlow</vt:lpstr>
      <vt:lpstr>Forte</vt:lpstr>
      <vt:lpstr>Comic Sans MS</vt:lpstr>
      <vt:lpstr>Arial</vt:lpstr>
      <vt:lpstr>Squada One</vt:lpstr>
      <vt:lpstr>Bahiana</vt:lpstr>
      <vt:lpstr>Patrick Hand SC</vt:lpstr>
      <vt:lpstr>Geek Pride Day by Slidesgo</vt:lpstr>
      <vt:lpstr>PROJECT PRESENTATION</vt:lpstr>
      <vt:lpstr>INTRODUCTION</vt:lpstr>
      <vt:lpstr>PowerPoint Presentation</vt:lpstr>
      <vt:lpstr>HOW TO PLAY?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cp:lastModifiedBy>ktran58</cp:lastModifiedBy>
  <cp:revision>2</cp:revision>
  <dcterms:modified xsi:type="dcterms:W3CDTF">2023-01-08T20:51:13Z</dcterms:modified>
</cp:coreProperties>
</file>